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02" r:id="rId1"/>
  </p:sldMasterIdLst>
  <p:notesMasterIdLst>
    <p:notesMasterId r:id="rId22"/>
  </p:notesMasterIdLst>
  <p:sldIdLst>
    <p:sldId id="256" r:id="rId2"/>
    <p:sldId id="259" r:id="rId3"/>
    <p:sldId id="258" r:id="rId4"/>
    <p:sldId id="264" r:id="rId5"/>
    <p:sldId id="272" r:id="rId6"/>
    <p:sldId id="270" r:id="rId7"/>
    <p:sldId id="271" r:id="rId8"/>
    <p:sldId id="279" r:id="rId9"/>
    <p:sldId id="273" r:id="rId10"/>
    <p:sldId id="296" r:id="rId11"/>
    <p:sldId id="285" r:id="rId12"/>
    <p:sldId id="294" r:id="rId13"/>
    <p:sldId id="266" r:id="rId14"/>
    <p:sldId id="286" r:id="rId15"/>
    <p:sldId id="288" r:id="rId16"/>
    <p:sldId id="293" r:id="rId17"/>
    <p:sldId id="287" r:id="rId18"/>
    <p:sldId id="292" r:id="rId19"/>
    <p:sldId id="295" r:id="rId20"/>
    <p:sldId id="257" r:id="rId21"/>
  </p:sldIdLst>
  <p:sldSz cx="10160000" cy="7620000"/>
  <p:notesSz cx="7010400" cy="92964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9517" autoAdjust="0"/>
  </p:normalViewPr>
  <p:slideViewPr>
    <p:cSldViewPr snapToGrid="0" snapToObjects="1">
      <p:cViewPr varScale="1">
        <p:scale>
          <a:sx n="135" d="100"/>
          <a:sy n="135" d="100"/>
        </p:scale>
        <p:origin x="-120" y="-1136"/>
      </p:cViewPr>
      <p:guideLst>
        <p:guide orient="horz" pos="2400"/>
        <p:guide pos="320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73" d="100"/>
          <a:sy n="73" d="100"/>
        </p:scale>
        <p:origin x="-1962"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701040" y="4415790"/>
            <a:ext cx="5608320" cy="4183380"/>
          </a:xfrm>
          <a:prstGeom prst="rect">
            <a:avLst/>
          </a:prstGeom>
        </p:spPr>
        <p:txBody>
          <a:bodyPr lIns="83846" tIns="83846" rIns="83846" bIns="83846"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extLst>
      <p:ext uri="{BB962C8B-B14F-4D97-AF65-F5344CB8AC3E}">
        <p14:creationId xmlns:p14="http://schemas.microsoft.com/office/powerpoint/2010/main" val="1567581914"/>
      </p:ext>
    </p:extLst>
  </p:cSld>
  <p:clrMap bg1="lt1" tx1="dk1" bg2="dk2" tx2="lt2" accent1="accent1" accent2="accent2" accent3="accent3" accent4="accent4" accent5="accent5" accent6="accent6" hlink="hlink" folHlink="folHlink"/>
  <p:notesStyle>
    <a:lvl1pPr marL="0" algn="l" defTabSz="457195" rtl="0" eaLnBrk="1" latinLnBrk="0" hangingPunct="1">
      <a:defRPr sz="1200" kern="1200">
        <a:solidFill>
          <a:schemeClr val="tx1"/>
        </a:solidFill>
        <a:latin typeface="+mn-lt"/>
        <a:ea typeface="+mn-ea"/>
        <a:cs typeface="+mn-cs"/>
      </a:defRPr>
    </a:lvl1pPr>
    <a:lvl2pPr marL="457195" algn="l" defTabSz="457195" rtl="0" eaLnBrk="1" latinLnBrk="0" hangingPunct="1">
      <a:defRPr sz="1200" kern="1200">
        <a:solidFill>
          <a:schemeClr val="tx1"/>
        </a:solidFill>
        <a:latin typeface="+mn-lt"/>
        <a:ea typeface="+mn-ea"/>
        <a:cs typeface="+mn-cs"/>
      </a:defRPr>
    </a:lvl2pPr>
    <a:lvl3pPr marL="914391" algn="l" defTabSz="457195" rtl="0" eaLnBrk="1" latinLnBrk="0" hangingPunct="1">
      <a:defRPr sz="1200" kern="1200">
        <a:solidFill>
          <a:schemeClr val="tx1"/>
        </a:solidFill>
        <a:latin typeface="+mn-lt"/>
        <a:ea typeface="+mn-ea"/>
        <a:cs typeface="+mn-cs"/>
      </a:defRPr>
    </a:lvl3pPr>
    <a:lvl4pPr marL="1371586" algn="l" defTabSz="457195" rtl="0" eaLnBrk="1" latinLnBrk="0" hangingPunct="1">
      <a:defRPr sz="1200" kern="1200">
        <a:solidFill>
          <a:schemeClr val="tx1"/>
        </a:solidFill>
        <a:latin typeface="+mn-lt"/>
        <a:ea typeface="+mn-ea"/>
        <a:cs typeface="+mn-cs"/>
      </a:defRPr>
    </a:lvl4pPr>
    <a:lvl5pPr marL="1828782" algn="l" defTabSz="457195" rtl="0" eaLnBrk="1" latinLnBrk="0" hangingPunct="1">
      <a:defRPr sz="1200" kern="1200">
        <a:solidFill>
          <a:schemeClr val="tx1"/>
        </a:solidFill>
        <a:latin typeface="+mn-lt"/>
        <a:ea typeface="+mn-ea"/>
        <a:cs typeface="+mn-cs"/>
      </a:defRPr>
    </a:lvl5pPr>
    <a:lvl6pPr marL="2285977" algn="l" defTabSz="457195" rtl="0" eaLnBrk="1" latinLnBrk="0" hangingPunct="1">
      <a:defRPr sz="1200" kern="1200">
        <a:solidFill>
          <a:schemeClr val="tx1"/>
        </a:solidFill>
        <a:latin typeface="+mn-lt"/>
        <a:ea typeface="+mn-ea"/>
        <a:cs typeface="+mn-cs"/>
      </a:defRPr>
    </a:lvl6pPr>
    <a:lvl7pPr marL="2743173" algn="l" defTabSz="457195" rtl="0" eaLnBrk="1" latinLnBrk="0" hangingPunct="1">
      <a:defRPr sz="1200" kern="1200">
        <a:solidFill>
          <a:schemeClr val="tx1"/>
        </a:solidFill>
        <a:latin typeface="+mn-lt"/>
        <a:ea typeface="+mn-ea"/>
        <a:cs typeface="+mn-cs"/>
      </a:defRPr>
    </a:lvl7pPr>
    <a:lvl8pPr marL="3200368" algn="l" defTabSz="457195" rtl="0" eaLnBrk="1" latinLnBrk="0" hangingPunct="1">
      <a:defRPr sz="1200" kern="1200">
        <a:solidFill>
          <a:schemeClr val="tx1"/>
        </a:solidFill>
        <a:latin typeface="+mn-lt"/>
        <a:ea typeface="+mn-ea"/>
        <a:cs typeface="+mn-cs"/>
      </a:defRPr>
    </a:lvl8pPr>
    <a:lvl9pPr marL="3657563" algn="l" defTabSz="45719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
        <p:cNvGrpSpPr/>
        <p:nvPr/>
      </p:nvGrpSpPr>
      <p:grpSpPr>
        <a:xfrm>
          <a:off x="0" y="0"/>
          <a:ext cx="0" cy="0"/>
          <a:chOff x="0" y="0"/>
          <a:chExt cx="0" cy="0"/>
        </a:xfrm>
      </p:grpSpPr>
      <p:sp>
        <p:nvSpPr>
          <p:cNvPr id="24" name="Shape 2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 name="Shape 25"/>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pPr>
              <a:lnSpc>
                <a:spcPct val="112500"/>
              </a:lnSpc>
              <a:spcAft>
                <a:spcPts val="275"/>
              </a:spcAft>
            </a:pPr>
            <a:r>
              <a:rPr lang="en-US" sz="1300">
                <a:solidFill>
                  <a:srgbClr val="000000"/>
                </a:solidFill>
                <a:latin typeface="Arial"/>
                <a:ea typeface="Arial"/>
                <a:cs typeface="Arial"/>
                <a:sym typeface="Arial"/>
              </a:rPr>
              <a:t>Welcome – </a:t>
            </a:r>
            <a:r>
              <a:rPr lang="en-US" sz="1300"/>
              <a:t>Erica Ragan, Allendale Columbia School</a:t>
            </a:r>
          </a:p>
          <a:p>
            <a:pPr>
              <a:lnSpc>
                <a:spcPct val="112500"/>
              </a:lnSpc>
              <a:spcAft>
                <a:spcPts val="275"/>
              </a:spcAft>
            </a:pPr>
            <a:r>
              <a:rPr lang="en-US" sz="1300">
                <a:solidFill>
                  <a:srgbClr val="000000"/>
                </a:solidFill>
                <a:latin typeface="Arial"/>
                <a:ea typeface="Arial"/>
                <a:cs typeface="Arial"/>
                <a:sym typeface="Arial"/>
              </a:rPr>
              <a:t>Introduce committee &amp; join us!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6" name="Shape 116"/>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31"/>
          <p:cNvSpPr>
            <a:spLocks noGrp="1" noChangeArrowheads="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EB525F03-6D5E-6A45-9681-8512DD83ADA9}" type="slidenum">
              <a:rPr lang="en-US" sz="1200"/>
              <a:pPr/>
              <a:t>11</a:t>
            </a:fld>
            <a:endParaRPr lang="en-US" sz="1200"/>
          </a:p>
        </p:txBody>
      </p:sp>
      <p:sp>
        <p:nvSpPr>
          <p:cNvPr id="21507" name="Rectangle 1026"/>
          <p:cNvSpPr>
            <a:spLocks noGrp="1" noRot="1" noChangeAspect="1" noChangeArrowheads="1" noTextEdit="1"/>
          </p:cNvSpPr>
          <p:nvPr>
            <p:ph type="sldImg"/>
          </p:nvPr>
        </p:nvSpPr>
        <p:spPr>
          <a:xfrm>
            <a:off x="1181100" y="696913"/>
            <a:ext cx="4648200" cy="3486150"/>
          </a:xfrm>
          <a:ln/>
        </p:spPr>
      </p:sp>
      <p:sp>
        <p:nvSpPr>
          <p:cNvPr id="21508"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31"/>
          <p:cNvSpPr>
            <a:spLocks noGrp="1" noChangeArrowheads="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EB525F03-6D5E-6A45-9681-8512DD83ADA9}" type="slidenum">
              <a:rPr lang="en-US" sz="1200"/>
              <a:pPr/>
              <a:t>12</a:t>
            </a:fld>
            <a:endParaRPr lang="en-US" sz="1200"/>
          </a:p>
        </p:txBody>
      </p:sp>
      <p:sp>
        <p:nvSpPr>
          <p:cNvPr id="21507" name="Rectangle 1026"/>
          <p:cNvSpPr>
            <a:spLocks noGrp="1" noRot="1" noChangeAspect="1" noChangeArrowheads="1" noTextEdit="1"/>
          </p:cNvSpPr>
          <p:nvPr>
            <p:ph type="sldImg"/>
          </p:nvPr>
        </p:nvSpPr>
        <p:spPr>
          <a:xfrm>
            <a:off x="1181100" y="696913"/>
            <a:ext cx="4648200" cy="3486150"/>
          </a:xfrm>
          <a:ln/>
        </p:spPr>
      </p:sp>
      <p:sp>
        <p:nvSpPr>
          <p:cNvPr id="21508"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6" name="Shape 116"/>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Shape 5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1" name="Shape 51"/>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Shape 3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 name="Shape 35"/>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pPr>
              <a:lnSpc>
                <a:spcPct val="112500"/>
              </a:lnSpc>
              <a:spcAft>
                <a:spcPts val="275"/>
              </a:spcAft>
            </a:pPr>
            <a:r>
              <a:rPr lang="en-US" sz="1300">
                <a:solidFill>
                  <a:srgbClr val="000000"/>
                </a:solidFill>
                <a:latin typeface="Arial"/>
                <a:ea typeface="Arial"/>
                <a:cs typeface="Arial"/>
                <a:sym typeface="Arial"/>
              </a:rPr>
              <a:t>The friend of foreign award is presented to a .....</a:t>
            </a:r>
          </a:p>
          <a:p>
            <a:endParaRPr lang="en-US" sz="1300">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Shape 4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 name="Shape 43"/>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701040" y="4415790"/>
            <a:ext cx="5608320" cy="4183380"/>
          </a:xfrm>
          <a:prstGeom prst="rect">
            <a:avLst/>
          </a:prstGeom>
        </p:spPr>
        <p:txBody>
          <a:bodyPr lIns="83846" tIns="83846" rIns="83846" bIns="83846" anchor="t" anchorCtr="0">
            <a:noAutofit/>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031"/>
          <p:cNvSpPr>
            <a:spLocks noGrp="1" noChangeArrowheads="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4078AFC8-A969-AF4A-AB96-961D058EC574}" type="slidenum">
              <a:rPr lang="en-US" sz="1200"/>
              <a:pPr/>
              <a:t>5</a:t>
            </a:fld>
            <a:endParaRPr lang="en-US" sz="1200"/>
          </a:p>
        </p:txBody>
      </p:sp>
      <p:sp>
        <p:nvSpPr>
          <p:cNvPr id="20483" name="Rectangle 2"/>
          <p:cNvSpPr>
            <a:spLocks noGrp="1" noRot="1" noChangeAspect="1" noChangeArrowheads="1" noTextEdit="1"/>
          </p:cNvSpPr>
          <p:nvPr>
            <p:ph type="sldImg"/>
          </p:nvPr>
        </p:nvSpPr>
        <p:spPr>
          <a:xfrm>
            <a:off x="1181100" y="696913"/>
            <a:ext cx="4648200" cy="3486150"/>
          </a:xfrm>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31"/>
          <p:cNvSpPr>
            <a:spLocks noGrp="1" noChangeArrowheads="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00394E1A-875D-6844-8A27-C4B7D770E288}" type="slidenum">
              <a:rPr lang="en-US" sz="1200"/>
              <a:pPr/>
              <a:t>6</a:t>
            </a:fld>
            <a:endParaRPr lang="en-US" sz="1200"/>
          </a:p>
        </p:txBody>
      </p:sp>
      <p:sp>
        <p:nvSpPr>
          <p:cNvPr id="18435" name="Rectangle 2"/>
          <p:cNvSpPr>
            <a:spLocks noGrp="1" noRot="1" noChangeAspect="1" noChangeArrowheads="1" noTextEdit="1"/>
          </p:cNvSpPr>
          <p:nvPr>
            <p:ph type="sldImg"/>
          </p:nvPr>
        </p:nvSpPr>
        <p:spPr>
          <a:xfrm>
            <a:off x="1181100" y="696913"/>
            <a:ext cx="4648200" cy="3486150"/>
          </a:xfrm>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marL="157237" indent="-157237">
              <a:spcAft>
                <a:spcPts val="1101"/>
              </a:spcAft>
              <a:buFont typeface="Arial" panose="020B0604020202020204" pitchFamily="34" charset="0"/>
              <a:buChar char="•"/>
            </a:pPr>
            <a:r>
              <a:rPr lang="en-US" sz="1700" dirty="0">
                <a:ea typeface="ＭＳ Ｐゴシック" charset="0"/>
              </a:rPr>
              <a:t>Would Marcy Mason please stand up if you are in the forum?</a:t>
            </a:r>
          </a:p>
          <a:p>
            <a:pPr marL="157237" indent="-157237">
              <a:spcAft>
                <a:spcPts val="1101"/>
              </a:spcAft>
              <a:buFont typeface="Arial" panose="020B0604020202020204" pitchFamily="34" charset="0"/>
              <a:buChar char="•"/>
            </a:pPr>
            <a:r>
              <a:rPr lang="en-US" sz="1700" dirty="0">
                <a:ea typeface="ＭＳ Ｐゴシック" charset="0"/>
              </a:rPr>
              <a:t>Michelle </a:t>
            </a:r>
            <a:r>
              <a:rPr lang="en-US" sz="1700" dirty="0" err="1">
                <a:ea typeface="ＭＳ Ｐゴシック" charset="0"/>
              </a:rPr>
              <a:t>Shenton-Mong</a:t>
            </a:r>
            <a:r>
              <a:rPr lang="en-US" sz="1700" dirty="0">
                <a:ea typeface="ＭＳ Ｐゴシック" charset="0"/>
              </a:rPr>
              <a:t> will be finishing her term as Secretary-Treasurer at the end of 2014.  Marcy is the Western NY candidate running for the office of Secretary-Treasurer for 2015.</a:t>
            </a:r>
          </a:p>
          <a:p>
            <a:pPr marL="157237" indent="-157237">
              <a:spcAft>
                <a:spcPts val="1101"/>
              </a:spcAft>
              <a:buFont typeface="Arial" panose="020B0604020202020204" pitchFamily="34" charset="0"/>
              <a:buChar char="•"/>
            </a:pPr>
            <a:r>
              <a:rPr lang="en-US" sz="1700" dirty="0">
                <a:ea typeface="ＭＳ Ｐゴシック" charset="0"/>
              </a:rPr>
              <a:t>Whichever candidate you support, we encourage all NYSAFLT members to vote in the upcoming election.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031"/>
          <p:cNvSpPr>
            <a:spLocks noGrp="1" noChangeArrowheads="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DC64D548-9D91-A043-9747-577E021B0CA6}" type="slidenum">
              <a:rPr lang="en-US" sz="1200"/>
              <a:pPr/>
              <a:t>7</a:t>
            </a:fld>
            <a:endParaRPr lang="en-US" sz="1200"/>
          </a:p>
        </p:txBody>
      </p:sp>
      <p:sp>
        <p:nvSpPr>
          <p:cNvPr id="19459" name="Rectangle 2"/>
          <p:cNvSpPr>
            <a:spLocks noGrp="1" noRot="1" noChangeAspect="1" noChangeArrowheads="1" noTextEdit="1"/>
          </p:cNvSpPr>
          <p:nvPr>
            <p:ph type="sldImg"/>
          </p:nvPr>
        </p:nvSpPr>
        <p:spPr>
          <a:xfrm>
            <a:off x="1181100" y="696913"/>
            <a:ext cx="4648200" cy="3486150"/>
          </a:xfrm>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xfrm>
            <a:off x="1181100" y="696913"/>
            <a:ext cx="4648200" cy="3486150"/>
          </a:xfrm>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US" sz="1500" dirty="0">
                <a:ea typeface="ＭＳ Ｐゴシック" charset="0"/>
              </a:rPr>
              <a:t>A quick word about awards.</a:t>
            </a:r>
          </a:p>
          <a:p>
            <a:endParaRPr lang="en-US" sz="1500" dirty="0">
              <a:ea typeface="ＭＳ Ｐゴシック" charset="0"/>
            </a:endParaRPr>
          </a:p>
          <a:p>
            <a:r>
              <a:rPr lang="en-US" sz="1500" dirty="0">
                <a:ea typeface="ＭＳ Ｐゴシック" charset="0"/>
              </a:rPr>
              <a:t>Not only are there awards that you can apply for as NYSAFLT members, but there are also distinguished awards which you can nominate your colleagues for.</a:t>
            </a:r>
          </a:p>
          <a:p>
            <a:endParaRPr lang="en-US" sz="1500" dirty="0">
              <a:ea typeface="ＭＳ Ｐゴシック" charset="0"/>
            </a:endParaRPr>
          </a:p>
          <a:p>
            <a:r>
              <a:rPr lang="en-US" sz="1500" dirty="0">
                <a:ea typeface="ＭＳ Ｐゴシック" charset="0"/>
              </a:rPr>
              <a:t>If present, would the following people stand up:</a:t>
            </a:r>
          </a:p>
          <a:p>
            <a:r>
              <a:rPr lang="en-US" sz="1500" dirty="0">
                <a:ea typeface="ＭＳ Ｐゴシック" charset="0"/>
              </a:rPr>
              <a:t>Mary Holmes</a:t>
            </a:r>
          </a:p>
          <a:p>
            <a:r>
              <a:rPr lang="en-US" sz="1500" dirty="0">
                <a:ea typeface="ＭＳ Ｐゴシック" charset="0"/>
              </a:rPr>
              <a:t>Bill Heller</a:t>
            </a:r>
          </a:p>
          <a:p>
            <a:r>
              <a:rPr lang="en-US" sz="1500" dirty="0">
                <a:ea typeface="ＭＳ Ｐゴシック" charset="0"/>
              </a:rPr>
              <a:t>Marie </a:t>
            </a:r>
            <a:r>
              <a:rPr lang="en-US" sz="1500" dirty="0" err="1">
                <a:ea typeface="ＭＳ Ｐゴシック" charset="0"/>
              </a:rPr>
              <a:t>Campanaro</a:t>
            </a:r>
            <a:endParaRPr lang="en-US" sz="1500" dirty="0">
              <a:ea typeface="ＭＳ Ｐゴシック" charset="0"/>
            </a:endParaRPr>
          </a:p>
          <a:p>
            <a:r>
              <a:rPr lang="en-US" sz="1500" dirty="0">
                <a:ea typeface="ＭＳ Ｐゴシック" charset="0"/>
              </a:rPr>
              <a:t>Susan Barnes</a:t>
            </a:r>
          </a:p>
          <a:p>
            <a:r>
              <a:rPr lang="en-US" sz="1500" dirty="0">
                <a:ea typeface="ＭＳ Ｐゴシック" charset="0"/>
              </a:rPr>
              <a:t>Toni Johnson</a:t>
            </a:r>
          </a:p>
          <a:p>
            <a:endParaRPr lang="en-US" sz="1500" dirty="0">
              <a:ea typeface="ＭＳ Ｐゴシック" charset="0"/>
            </a:endParaRPr>
          </a:p>
          <a:p>
            <a:r>
              <a:rPr lang="en-US" sz="1500" dirty="0">
                <a:ea typeface="ＭＳ Ｐゴシック" charset="0"/>
              </a:rPr>
              <a:t>These are just some of our colleagues who have received these awards for excellence in service to and leadership within the profession.  Please consider nominating an outstanding colleague.</a:t>
            </a:r>
          </a:p>
        </p:txBody>
      </p:sp>
      <p:sp>
        <p:nvSpPr>
          <p:cNvPr id="27652" name="Slide Number Placeholder 3"/>
          <p:cNvSpPr>
            <a:spLocks noGrp="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56FF29BD-0A3A-504E-AE39-ECF20CA865CB}" type="slidenum">
              <a:rPr lang="en-US" sz="1200"/>
              <a:pPr/>
              <a:t>8</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031"/>
          <p:cNvSpPr>
            <a:spLocks noGrp="1" noChangeArrowheads="1"/>
          </p:cNvSpPr>
          <p:nvPr>
            <p:ph type="sldNum" sz="quarter" idx="5"/>
          </p:nvPr>
        </p:nvSpPr>
        <p:spPr>
          <a:xfrm>
            <a:off x="3970938" y="8829967"/>
            <a:ext cx="3037840" cy="46482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6" tIns="46588" rIns="93176" bIns="46588"/>
          <a:lstStyle>
            <a:lvl1pPr>
              <a:defRPr sz="2500">
                <a:solidFill>
                  <a:schemeClr val="tx1"/>
                </a:solidFill>
                <a:latin typeface="Arial" charset="0"/>
                <a:ea typeface="ＭＳ Ｐゴシック" charset="0"/>
                <a:cs typeface="ＭＳ Ｐゴシック" charset="0"/>
              </a:defRPr>
            </a:lvl1pPr>
            <a:lvl2pPr marL="757059" indent="-291176">
              <a:defRPr sz="2500">
                <a:solidFill>
                  <a:schemeClr val="tx1"/>
                </a:solidFill>
                <a:latin typeface="Arial" charset="0"/>
                <a:ea typeface="ＭＳ Ｐゴシック" charset="0"/>
              </a:defRPr>
            </a:lvl2pPr>
            <a:lvl3pPr marL="1164705" indent="-232941">
              <a:defRPr sz="2500">
                <a:solidFill>
                  <a:schemeClr val="tx1"/>
                </a:solidFill>
                <a:latin typeface="Arial" charset="0"/>
                <a:ea typeface="ＭＳ Ｐゴシック" charset="0"/>
              </a:defRPr>
            </a:lvl3pPr>
            <a:lvl4pPr marL="1630587" indent="-232941">
              <a:defRPr sz="2500">
                <a:solidFill>
                  <a:schemeClr val="tx1"/>
                </a:solidFill>
                <a:latin typeface="Arial" charset="0"/>
                <a:ea typeface="ＭＳ Ｐゴシック" charset="0"/>
              </a:defRPr>
            </a:lvl4pPr>
            <a:lvl5pPr marL="2096470" indent="-232941">
              <a:defRPr sz="2500">
                <a:solidFill>
                  <a:schemeClr val="tx1"/>
                </a:solidFill>
                <a:latin typeface="Arial" charset="0"/>
                <a:ea typeface="ＭＳ Ｐゴシック" charset="0"/>
              </a:defRPr>
            </a:lvl5pPr>
            <a:lvl6pPr marL="2562352" indent="-232941" eaLnBrk="0" fontAlgn="base" hangingPunct="0">
              <a:spcBef>
                <a:spcPct val="0"/>
              </a:spcBef>
              <a:spcAft>
                <a:spcPct val="0"/>
              </a:spcAft>
              <a:defRPr sz="2500">
                <a:solidFill>
                  <a:schemeClr val="tx1"/>
                </a:solidFill>
                <a:latin typeface="Arial" charset="0"/>
                <a:ea typeface="ＭＳ Ｐゴシック" charset="0"/>
              </a:defRPr>
            </a:lvl6pPr>
            <a:lvl7pPr marL="3028234" indent="-232941" eaLnBrk="0" fontAlgn="base" hangingPunct="0">
              <a:spcBef>
                <a:spcPct val="0"/>
              </a:spcBef>
              <a:spcAft>
                <a:spcPct val="0"/>
              </a:spcAft>
              <a:defRPr sz="2500">
                <a:solidFill>
                  <a:schemeClr val="tx1"/>
                </a:solidFill>
                <a:latin typeface="Arial" charset="0"/>
                <a:ea typeface="ＭＳ Ｐゴシック" charset="0"/>
              </a:defRPr>
            </a:lvl7pPr>
            <a:lvl8pPr marL="3494116" indent="-232941" eaLnBrk="0" fontAlgn="base" hangingPunct="0">
              <a:spcBef>
                <a:spcPct val="0"/>
              </a:spcBef>
              <a:spcAft>
                <a:spcPct val="0"/>
              </a:spcAft>
              <a:defRPr sz="2500">
                <a:solidFill>
                  <a:schemeClr val="tx1"/>
                </a:solidFill>
                <a:latin typeface="Arial" charset="0"/>
                <a:ea typeface="ＭＳ Ｐゴシック" charset="0"/>
              </a:defRPr>
            </a:lvl8pPr>
            <a:lvl9pPr marL="3959998" indent="-232941" eaLnBrk="0" fontAlgn="base" hangingPunct="0">
              <a:spcBef>
                <a:spcPct val="0"/>
              </a:spcBef>
              <a:spcAft>
                <a:spcPct val="0"/>
              </a:spcAft>
              <a:defRPr sz="2500">
                <a:solidFill>
                  <a:schemeClr val="tx1"/>
                </a:solidFill>
                <a:latin typeface="Arial" charset="0"/>
                <a:ea typeface="ＭＳ Ｐゴシック" charset="0"/>
              </a:defRPr>
            </a:lvl9pPr>
          </a:lstStyle>
          <a:p>
            <a:fld id="{EB525F03-6D5E-6A45-9681-8512DD83ADA9}" type="slidenum">
              <a:rPr lang="en-US" sz="1200"/>
              <a:pPr/>
              <a:t>9</a:t>
            </a:fld>
            <a:endParaRPr lang="en-US" sz="1200"/>
          </a:p>
        </p:txBody>
      </p:sp>
      <p:sp>
        <p:nvSpPr>
          <p:cNvPr id="21507" name="Rectangle 1026"/>
          <p:cNvSpPr>
            <a:spLocks noGrp="1" noRot="1" noChangeAspect="1" noChangeArrowheads="1" noTextEdit="1"/>
          </p:cNvSpPr>
          <p:nvPr>
            <p:ph type="sldImg"/>
          </p:nvPr>
        </p:nvSpPr>
        <p:spPr>
          <a:xfrm>
            <a:off x="1181100" y="696913"/>
            <a:ext cx="4648200" cy="3486150"/>
          </a:xfrm>
          <a:ln/>
        </p:spPr>
      </p:sp>
      <p:sp>
        <p:nvSpPr>
          <p:cNvPr id="21508" name="Rectangle 1027"/>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38667" y="365761"/>
            <a:ext cx="9480061" cy="688535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10" name="Rounded Rectangle 9"/>
          <p:cNvSpPr/>
          <p:nvPr/>
        </p:nvSpPr>
        <p:spPr>
          <a:xfrm>
            <a:off x="465107" y="482402"/>
            <a:ext cx="9229788" cy="345440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5" name="Title 4"/>
          <p:cNvSpPr>
            <a:spLocks noGrp="1"/>
          </p:cNvSpPr>
          <p:nvPr>
            <p:ph type="ctrTitle"/>
          </p:nvPr>
        </p:nvSpPr>
        <p:spPr>
          <a:xfrm>
            <a:off x="802640" y="2022451"/>
            <a:ext cx="8636000" cy="2032000"/>
          </a:xfrm>
        </p:spPr>
        <p:txBody>
          <a:bodyPr lIns="50799" rIns="50799" bIns="50799"/>
          <a:lstStyle>
            <a:lvl1pPr algn="r">
              <a:defRPr sz="50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802640" y="4094480"/>
            <a:ext cx="8636000" cy="1016000"/>
          </a:xfrm>
        </p:spPr>
        <p:txBody>
          <a:bodyPr lIns="203198" tIns="0"/>
          <a:lstStyle>
            <a:lvl1pPr marL="40640" indent="0" algn="r">
              <a:spcBef>
                <a:spcPts val="0"/>
              </a:spcBef>
              <a:buNone/>
              <a:defRPr sz="2200">
                <a:solidFill>
                  <a:schemeClr val="bg2">
                    <a:shade val="25000"/>
                  </a:schemeClr>
                </a:solidFill>
              </a:defRPr>
            </a:lvl1pPr>
            <a:lvl2pPr marL="507995" indent="0" algn="ctr">
              <a:buNone/>
            </a:lvl2pPr>
            <a:lvl3pPr marL="1015990" indent="0" algn="ctr">
              <a:buNone/>
            </a:lvl3pPr>
            <a:lvl4pPr marL="1523985" indent="0" algn="ctr">
              <a:buNone/>
            </a:lvl4pPr>
            <a:lvl5pPr marL="2031980" indent="0" algn="ctr">
              <a:buNone/>
            </a:lvl5pPr>
            <a:lvl6pPr marL="2539975" indent="0" algn="ctr">
              <a:buNone/>
            </a:lvl6pPr>
            <a:lvl7pPr marL="3047970" indent="0" algn="ctr">
              <a:buNone/>
            </a:lvl7pPr>
            <a:lvl8pPr marL="3555964" indent="0" algn="ctr">
              <a:buNone/>
            </a:lvl8pPr>
            <a:lvl9pPr marL="4063959"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04AF466F-BDA4-4F18-9C7B-FF0A9A1B0E80}" type="datetime1">
              <a:rPr lang="en-US" smtClean="0"/>
              <a:pPr/>
              <a:t>3/6/15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2754ED01-E2A0-4C1E-8E21-014B99041579}"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58800" y="5537200"/>
            <a:ext cx="9093200" cy="116840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58800" y="589280"/>
            <a:ext cx="9093200" cy="465328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8FB4290-6522-4139-852E-05BD9E7F0D2E}" type="datetime1">
              <a:rPr lang="en-US" smtClean="0"/>
              <a:pPr/>
              <a:t>3/6/15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6000" y="592672"/>
            <a:ext cx="2201333" cy="58419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92667" y="592670"/>
            <a:ext cx="6604000" cy="58420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AB955F9-81EA-47C5-8059-9E5C2B437C70}" type="datetime1">
              <a:rPr lang="en-US" smtClean="0"/>
              <a:pPr/>
              <a:t>3/6/15</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58800" y="5537200"/>
            <a:ext cx="9093200" cy="116840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58800" y="589280"/>
            <a:ext cx="9093200" cy="4653280"/>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fld id="{35B142DA-8CE5-4540-8593-3EEDEF868578}"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38667" y="365761"/>
            <a:ext cx="9480061" cy="688535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11" name="Rounded Rectangle 10"/>
          <p:cNvSpPr/>
          <p:nvPr/>
        </p:nvSpPr>
        <p:spPr>
          <a:xfrm>
            <a:off x="465107" y="482403"/>
            <a:ext cx="9229788" cy="482369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2" name="Title 1"/>
          <p:cNvSpPr>
            <a:spLocks noGrp="1"/>
          </p:cNvSpPr>
          <p:nvPr>
            <p:ph type="title"/>
          </p:nvPr>
        </p:nvSpPr>
        <p:spPr>
          <a:xfrm>
            <a:off x="520382" y="5476240"/>
            <a:ext cx="9093200" cy="751840"/>
          </a:xfrm>
        </p:spPr>
        <p:txBody>
          <a:bodyPr lIns="101599" bIns="0" anchor="b"/>
          <a:lstStyle>
            <a:lvl1pPr algn="l">
              <a:buNone/>
              <a:defRPr sz="40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20382" y="6249427"/>
            <a:ext cx="9093200" cy="467360"/>
          </a:xfrm>
        </p:spPr>
        <p:txBody>
          <a:bodyPr lIns="132079" tIns="0" anchor="t"/>
          <a:lstStyle>
            <a:lvl1pPr marL="0" marR="40640" indent="0" algn="l">
              <a:spcBef>
                <a:spcPts val="0"/>
              </a:spcBef>
              <a:spcAft>
                <a:spcPts val="0"/>
              </a:spcAft>
              <a:buNone/>
              <a:defRPr sz="2000" b="0">
                <a:solidFill>
                  <a:schemeClr val="accent1">
                    <a:shade val="50000"/>
                    <a:satMod val="110000"/>
                  </a:schemeClr>
                </a:solidFill>
                <a:effectLst/>
              </a:defRPr>
            </a:lvl1pPr>
            <a:lvl2pPr>
              <a:buNone/>
              <a:defRPr sz="2000">
                <a:solidFill>
                  <a:schemeClr val="tx1">
                    <a:tint val="75000"/>
                  </a:schemeClr>
                </a:solidFill>
              </a:defRPr>
            </a:lvl2pPr>
            <a:lvl3pPr>
              <a:buNone/>
              <a:defRPr sz="1800">
                <a:solidFill>
                  <a:schemeClr val="tx1">
                    <a:tint val="75000"/>
                  </a:schemeClr>
                </a:solidFill>
              </a:defRPr>
            </a:lvl3pPr>
            <a:lvl4pPr>
              <a:buNone/>
              <a:defRPr sz="1600">
                <a:solidFill>
                  <a:schemeClr val="tx1">
                    <a:tint val="75000"/>
                  </a:schemeClr>
                </a:solidFill>
              </a:defRPr>
            </a:lvl4pPr>
            <a:lvl5pPr>
              <a:buNone/>
              <a:defRPr sz="16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3A9A7CB-BEE6-4F99-898E-913F06E8E125}" type="datetime1">
              <a:rPr lang="en-US" smtClean="0"/>
              <a:pPr/>
              <a:t>3/6/15</a:t>
            </a:fld>
            <a:endParaRPr lang="en-US"/>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71502" y="589280"/>
            <a:ext cx="4368800" cy="4876800"/>
          </a:xfrm>
        </p:spPr>
        <p:txBody>
          <a:bodyPr/>
          <a:lstStyle>
            <a:lvl1pPr>
              <a:defRPr sz="2900"/>
            </a:lvl1pPr>
            <a:lvl2pPr>
              <a:defRPr sz="2400"/>
            </a:lvl2pPr>
            <a:lvl3pPr>
              <a:defRPr sz="22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83733" y="589280"/>
            <a:ext cx="4368800" cy="4876800"/>
          </a:xfrm>
        </p:spPr>
        <p:txBody>
          <a:bodyPr/>
          <a:lstStyle>
            <a:lvl1pPr>
              <a:defRPr sz="2900"/>
            </a:lvl1pPr>
            <a:lvl2pPr>
              <a:defRPr sz="2400"/>
            </a:lvl2pPr>
            <a:lvl3pPr>
              <a:defRPr sz="22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6EE300C-6FC5-4FC3-AF1A-075E4F50620D}" type="datetime1">
              <a:rPr lang="en-US" smtClean="0"/>
              <a:pPr/>
              <a:t>3/6/15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58800" y="5537200"/>
            <a:ext cx="9093200" cy="116840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74693" y="643820"/>
            <a:ext cx="4368800" cy="880180"/>
          </a:xfrm>
        </p:spPr>
        <p:txBody>
          <a:bodyPr lIns="162558" anchor="ctr"/>
          <a:lstStyle>
            <a:lvl1pPr marL="0" indent="0" algn="l">
              <a:buNone/>
              <a:defRPr sz="2700" b="1">
                <a:solidFill>
                  <a:schemeClr val="tx1"/>
                </a:solidFill>
              </a:defRPr>
            </a:lvl1pPr>
            <a:lvl2pPr>
              <a:buNone/>
              <a:defRPr sz="2200" b="1"/>
            </a:lvl2pPr>
            <a:lvl3pPr>
              <a:buNone/>
              <a:defRPr sz="2000" b="1"/>
            </a:lvl3pPr>
            <a:lvl4pPr>
              <a:buNone/>
              <a:defRPr sz="1800" b="1"/>
            </a:lvl4pPr>
            <a:lvl5pPr>
              <a:buNone/>
              <a:defRPr sz="18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5169077" y="643820"/>
            <a:ext cx="4368800" cy="880180"/>
          </a:xfrm>
        </p:spPr>
        <p:txBody>
          <a:bodyPr lIns="152398" anchor="ctr"/>
          <a:lstStyle>
            <a:lvl1pPr marL="0" indent="0" algn="l">
              <a:buNone/>
              <a:defRPr sz="2700" b="1">
                <a:solidFill>
                  <a:schemeClr val="tx1"/>
                </a:solidFill>
              </a:defRPr>
            </a:lvl1pPr>
            <a:lvl2pPr>
              <a:buNone/>
              <a:defRPr sz="2200" b="1"/>
            </a:lvl2pPr>
            <a:lvl3pPr>
              <a:buNone/>
              <a:defRPr sz="2000" b="1"/>
            </a:lvl3pPr>
            <a:lvl4pPr>
              <a:buNone/>
              <a:defRPr sz="1800" b="1"/>
            </a:lvl4pPr>
            <a:lvl5pPr>
              <a:buNone/>
              <a:defRPr sz="18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74693" y="1608667"/>
            <a:ext cx="4368800" cy="3877733"/>
          </a:xfrm>
        </p:spPr>
        <p:txBody>
          <a:bodyPr anchor="t"/>
          <a:lstStyle>
            <a:lvl1pPr algn="l">
              <a:defRPr sz="2700"/>
            </a:lvl1pPr>
            <a:lvl2pPr algn="l">
              <a:defRPr sz="2200"/>
            </a:lvl2pPr>
            <a:lvl3pPr algn="l">
              <a:defRPr sz="2000"/>
            </a:lvl3pPr>
            <a:lvl4pPr algn="l">
              <a:defRPr sz="1800"/>
            </a:lvl4pPr>
            <a:lvl5pPr algn="l">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5169077" y="1608667"/>
            <a:ext cx="4368800" cy="3877733"/>
          </a:xfrm>
        </p:spPr>
        <p:txBody>
          <a:bodyPr anchor="t"/>
          <a:lstStyle>
            <a:lvl1pPr algn="l">
              <a:defRPr sz="2700"/>
            </a:lvl1pPr>
            <a:lvl2pPr algn="l">
              <a:defRPr sz="2200"/>
            </a:lvl2pPr>
            <a:lvl3pPr algn="l">
              <a:defRPr sz="2000"/>
            </a:lvl3pPr>
            <a:lvl4pPr algn="l">
              <a:defRPr sz="1800"/>
            </a:lvl4pPr>
            <a:lvl5pPr algn="l">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F50D295D-4A77-4DEB-B04C-9F4282A8BC04}" type="datetime1">
              <a:rPr lang="en-US" smtClean="0"/>
              <a:pPr/>
              <a:t>3/6/15</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02B28685-4D0C-42D5-8013-B5904CD1FCBC}" type="datetime1">
              <a:rPr lang="en-US" smtClean="0"/>
              <a:pPr/>
              <a:t>3/6/15</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38667" y="365761"/>
            <a:ext cx="9480061" cy="688535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FDF226C0-9885-4BA9-BBFA-A52CBFEBB775}" type="datetime1">
              <a:rPr lang="en-US" smtClean="0"/>
              <a:pPr/>
              <a:t>3/6/15</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6E2D2B3B-882E-40F3-A32F-6DD516915044}"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54204" y="592667"/>
            <a:ext cx="3302000" cy="1016000"/>
          </a:xfrm>
        </p:spPr>
        <p:txBody>
          <a:bodyPr anchor="b"/>
          <a:lstStyle>
            <a:lvl1pPr algn="l">
              <a:buNone/>
              <a:defRPr sz="24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154274" y="1608669"/>
            <a:ext cx="3302000" cy="4673458"/>
          </a:xfrm>
        </p:spPr>
        <p:txBody>
          <a:bodyPr lIns="101599"/>
          <a:lstStyle>
            <a:lvl1pPr marL="20320" marR="20320" indent="0">
              <a:spcBef>
                <a:spcPts val="0"/>
              </a:spcBef>
              <a:buNone/>
              <a:defRPr sz="1600">
                <a:solidFill>
                  <a:schemeClr val="tx1"/>
                </a:solidFill>
              </a:defRPr>
            </a:lvl1pPr>
            <a:lvl2pPr>
              <a:buNone/>
              <a:defRPr sz="1300">
                <a:solidFill>
                  <a:schemeClr val="tx1"/>
                </a:solidFill>
              </a:defRPr>
            </a:lvl2pPr>
            <a:lvl3pPr>
              <a:buNone/>
              <a:defRPr sz="1100">
                <a:solidFill>
                  <a:schemeClr val="tx1"/>
                </a:solidFill>
              </a:defRPr>
            </a:lvl3pPr>
            <a:lvl4pPr>
              <a:buNone/>
              <a:defRPr sz="1000">
                <a:solidFill>
                  <a:schemeClr val="tx1"/>
                </a:solidFill>
              </a:defRPr>
            </a:lvl4pPr>
            <a:lvl5pPr>
              <a:buNone/>
              <a:defRPr sz="10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845969" y="1033493"/>
            <a:ext cx="5140177" cy="5249336"/>
          </a:xfrm>
        </p:spPr>
        <p:txBody>
          <a:bodyPr/>
          <a:lstStyle>
            <a:lvl1pPr>
              <a:defRPr sz="3100">
                <a:solidFill>
                  <a:schemeClr val="tx1"/>
                </a:solidFill>
              </a:defRPr>
            </a:lvl1pPr>
            <a:lvl2pPr>
              <a:defRPr sz="2900">
                <a:solidFill>
                  <a:schemeClr val="tx1"/>
                </a:solidFill>
              </a:defRPr>
            </a:lvl2pPr>
            <a:lvl3pPr>
              <a:defRPr sz="2700">
                <a:solidFill>
                  <a:schemeClr val="tx1"/>
                </a:solidFill>
              </a:defRPr>
            </a:lvl3pPr>
            <a:lvl4pPr>
              <a:defRPr sz="2200">
                <a:solidFill>
                  <a:schemeClr val="tx1"/>
                </a:solidFill>
              </a:defRPr>
            </a:lvl4pPr>
            <a:lvl5pPr>
              <a:defRPr sz="22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BEE1B38-C5EB-4D66-9137-0AFE9CDEDE8F}" type="datetime1">
              <a:rPr lang="en-US" smtClean="0"/>
              <a:pPr/>
              <a:t>3/6/15</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2754ED01-E2A0-4C1E-8E21-014B99041579}"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38667" y="365761"/>
            <a:ext cx="9480061" cy="688535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11" name="Round Single Corner Rectangle 10"/>
          <p:cNvSpPr/>
          <p:nvPr/>
        </p:nvSpPr>
        <p:spPr>
          <a:xfrm>
            <a:off x="7112001" y="482402"/>
            <a:ext cx="2582894" cy="48260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2" name="Title 1"/>
          <p:cNvSpPr>
            <a:spLocks noGrp="1"/>
          </p:cNvSpPr>
          <p:nvPr>
            <p:ph type="title"/>
          </p:nvPr>
        </p:nvSpPr>
        <p:spPr>
          <a:xfrm>
            <a:off x="508000" y="5568951"/>
            <a:ext cx="9144000" cy="1168400"/>
          </a:xfrm>
        </p:spPr>
        <p:txBody>
          <a:bodyPr anchor="t"/>
          <a:lstStyle>
            <a:lvl1pPr algn="l">
              <a:buNone/>
              <a:defRPr sz="40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7180791" y="592667"/>
            <a:ext cx="2489200" cy="4679422"/>
          </a:xfrm>
        </p:spPr>
        <p:txBody>
          <a:bodyPr lIns="101599"/>
          <a:lstStyle>
            <a:lvl1pPr marL="50799" indent="0" algn="l">
              <a:spcBef>
                <a:spcPts val="0"/>
              </a:spcBef>
              <a:buNone/>
              <a:defRPr sz="1600">
                <a:solidFill>
                  <a:srgbClr val="FFFFFF"/>
                </a:solidFill>
              </a:defRPr>
            </a:lvl1pPr>
            <a:lvl2pPr>
              <a:defRPr sz="1300">
                <a:solidFill>
                  <a:srgbClr val="FFFFFF"/>
                </a:solidFill>
              </a:defRPr>
            </a:lvl2pPr>
            <a:lvl3pPr>
              <a:defRPr sz="1100">
                <a:solidFill>
                  <a:srgbClr val="FFFFFF"/>
                </a:solidFill>
              </a:defRPr>
            </a:lvl3pPr>
            <a:lvl4pPr>
              <a:defRPr sz="1000">
                <a:solidFill>
                  <a:srgbClr val="FFFFFF"/>
                </a:solidFill>
              </a:defRPr>
            </a:lvl4pPr>
            <a:lvl5pPr>
              <a:defRPr sz="10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327B613C-1AD7-49D3-885D-F654C5CDBAA6}" type="datetime1">
              <a:rPr lang="en-US" smtClean="0"/>
              <a:pPr/>
              <a:t>3/6/15</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6E2D2B3B-882E-40F3-A32F-6DD516915044}" type="slidenum">
              <a:rPr lang="en-US" smtClean="0"/>
              <a:pPr/>
              <a:t>‹#›</a:t>
            </a:fld>
            <a:endParaRPr lang="en-US" dirty="0"/>
          </a:p>
        </p:txBody>
      </p:sp>
      <p:sp>
        <p:nvSpPr>
          <p:cNvPr id="3" name="Picture Placeholder 2"/>
          <p:cNvSpPr>
            <a:spLocks noGrp="1"/>
          </p:cNvSpPr>
          <p:nvPr>
            <p:ph type="pic" idx="1"/>
          </p:nvPr>
        </p:nvSpPr>
        <p:spPr>
          <a:xfrm>
            <a:off x="468311" y="484187"/>
            <a:ext cx="6583680" cy="4826000"/>
          </a:xfrm>
          <a:prstGeom prst="snipRoundRect">
            <a:avLst>
              <a:gd name="adj1" fmla="val 1040"/>
              <a:gd name="adj2" fmla="val 0"/>
            </a:avLst>
          </a:prstGeom>
          <a:solidFill>
            <a:schemeClr val="bg2">
              <a:shade val="10000"/>
            </a:schemeClr>
          </a:solidFill>
        </p:spPr>
        <p:txBody>
          <a:bodyPr/>
          <a:lstStyle>
            <a:lvl1pPr marL="0" indent="0">
              <a:buNone/>
              <a:defRPr sz="3600"/>
            </a:lvl1pPr>
            <a:extLst/>
          </a:lstStyle>
          <a:p>
            <a:r>
              <a:rPr kumimoji="0" lang="en-US" smtClean="0"/>
              <a:t>Click icon to add picture</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38667" y="365761"/>
            <a:ext cx="9480061" cy="688535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9" name="Rounded Rectangle 8"/>
          <p:cNvSpPr/>
          <p:nvPr/>
        </p:nvSpPr>
        <p:spPr>
          <a:xfrm>
            <a:off x="465107" y="482402"/>
            <a:ext cx="9229788" cy="60960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1599" tIns="50799" rIns="101599" bIns="50799" anchor="ctr"/>
          <a:lstStyle>
            <a:extLst/>
          </a:lstStyle>
          <a:p>
            <a:pPr algn="ctr" eaLnBrk="1" latinLnBrk="0" hangingPunct="1"/>
            <a:endParaRPr kumimoji="0" lang="en-US"/>
          </a:p>
        </p:txBody>
      </p:sp>
      <p:sp>
        <p:nvSpPr>
          <p:cNvPr id="13" name="Title Placeholder 12"/>
          <p:cNvSpPr>
            <a:spLocks noGrp="1"/>
          </p:cNvSpPr>
          <p:nvPr>
            <p:ph type="title"/>
          </p:nvPr>
        </p:nvSpPr>
        <p:spPr>
          <a:xfrm>
            <a:off x="558800" y="5539544"/>
            <a:ext cx="9093200" cy="1168400"/>
          </a:xfrm>
          <a:prstGeom prst="rect">
            <a:avLst/>
          </a:prstGeom>
        </p:spPr>
        <p:txBody>
          <a:bodyPr vert="horz" lIns="101599" tIns="50799" rIns="101599" bIns="50799"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58800" y="589280"/>
            <a:ext cx="9093200" cy="4653280"/>
          </a:xfrm>
          <a:prstGeom prst="rect">
            <a:avLst/>
          </a:prstGeom>
        </p:spPr>
        <p:txBody>
          <a:bodyPr vert="horz" lIns="203198" tIns="101599" rIns="101599" bIns="50799">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4195920" y="6790973"/>
            <a:ext cx="2540000" cy="405694"/>
          </a:xfrm>
          <a:prstGeom prst="rect">
            <a:avLst/>
          </a:prstGeom>
        </p:spPr>
        <p:txBody>
          <a:bodyPr vert="horz" lIns="101599" tIns="50799" rIns="101599" bIns="50799" anchor="b"/>
          <a:lstStyle>
            <a:lvl1pPr algn="r" eaLnBrk="1" latinLnBrk="0" hangingPunct="1">
              <a:defRPr kumimoji="0" sz="1100">
                <a:solidFill>
                  <a:schemeClr val="bg2">
                    <a:shade val="50000"/>
                  </a:schemeClr>
                </a:solidFill>
              </a:defRPr>
            </a:lvl1pPr>
            <a:extLst/>
          </a:lstStyle>
          <a:p>
            <a:fld id="{327B613C-1AD7-49D3-885D-F654C5CDBAA6}" type="datetime1">
              <a:rPr lang="en-US" smtClean="0"/>
              <a:pPr/>
              <a:t>3/6/15</a:t>
            </a:fld>
            <a:endParaRPr lang="en-US" dirty="0"/>
          </a:p>
        </p:txBody>
      </p:sp>
      <p:sp>
        <p:nvSpPr>
          <p:cNvPr id="18" name="Footer Placeholder 17"/>
          <p:cNvSpPr>
            <a:spLocks noGrp="1"/>
          </p:cNvSpPr>
          <p:nvPr>
            <p:ph type="ftr" sz="quarter" idx="3"/>
          </p:nvPr>
        </p:nvSpPr>
        <p:spPr>
          <a:xfrm>
            <a:off x="6735920" y="6790973"/>
            <a:ext cx="2540000" cy="405694"/>
          </a:xfrm>
          <a:prstGeom prst="rect">
            <a:avLst/>
          </a:prstGeom>
        </p:spPr>
        <p:txBody>
          <a:bodyPr vert="horz" lIns="101599" tIns="50799" rIns="101599" bIns="50799" anchor="b"/>
          <a:lstStyle>
            <a:lvl1pPr algn="l" eaLnBrk="1" latinLnBrk="0" hangingPunct="1">
              <a:defRPr kumimoji="0" sz="1100">
                <a:solidFill>
                  <a:schemeClr val="bg2">
                    <a:shade val="50000"/>
                  </a:schemeClr>
                </a:solidFill>
              </a:defRPr>
            </a:lvl1pPr>
            <a:extLst/>
          </a:lstStyle>
          <a:p>
            <a:endParaRPr lang="en-US" dirty="0"/>
          </a:p>
        </p:txBody>
      </p:sp>
      <p:sp>
        <p:nvSpPr>
          <p:cNvPr id="5" name="Slide Number Placeholder 4"/>
          <p:cNvSpPr>
            <a:spLocks noGrp="1"/>
          </p:cNvSpPr>
          <p:nvPr>
            <p:ph type="sldNum" sz="quarter" idx="4"/>
          </p:nvPr>
        </p:nvSpPr>
        <p:spPr>
          <a:xfrm>
            <a:off x="9275920" y="6790973"/>
            <a:ext cx="508000" cy="405694"/>
          </a:xfrm>
          <a:prstGeom prst="rect">
            <a:avLst/>
          </a:prstGeom>
        </p:spPr>
        <p:txBody>
          <a:bodyPr vert="horz" lIns="101599" tIns="50799" rIns="101599" bIns="50799" anchor="b"/>
          <a:lstStyle>
            <a:lvl1pPr algn="r" eaLnBrk="1" latinLnBrk="0" hangingPunct="1">
              <a:defRPr kumimoji="0" sz="1100">
                <a:solidFill>
                  <a:schemeClr val="bg2">
                    <a:shade val="50000"/>
                  </a:schemeClr>
                </a:solidFill>
              </a:defRPr>
            </a:lvl1pPr>
            <a:extLst/>
          </a:lstStyle>
          <a:p>
            <a:fld id="{6E2D2B3B-882E-40F3-A32F-6DD51691504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4203" r:id="rId1"/>
    <p:sldLayoutId id="2147484204" r:id="rId2"/>
    <p:sldLayoutId id="2147484205" r:id="rId3"/>
    <p:sldLayoutId id="2147484206" r:id="rId4"/>
    <p:sldLayoutId id="2147484207" r:id="rId5"/>
    <p:sldLayoutId id="2147484208" r:id="rId6"/>
    <p:sldLayoutId id="2147484209" r:id="rId7"/>
    <p:sldLayoutId id="2147484210" r:id="rId8"/>
    <p:sldLayoutId id="2147484211" r:id="rId9"/>
    <p:sldLayoutId id="2147484212" r:id="rId10"/>
    <p:sldLayoutId id="2147484213" r:id="rId11"/>
  </p:sldLayoutIdLst>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txStyles>
    <p:titleStyle>
      <a:lvl1pPr algn="l" rtl="0" eaLnBrk="1" latinLnBrk="0" hangingPunct="1">
        <a:spcBef>
          <a:spcPct val="0"/>
        </a:spcBef>
        <a:buNone/>
        <a:defRPr kumimoji="0" sz="40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94637" indent="-294637" algn="l" rtl="0" eaLnBrk="1" latinLnBrk="0" hangingPunct="1">
        <a:spcBef>
          <a:spcPts val="278"/>
        </a:spcBef>
        <a:buClr>
          <a:schemeClr val="accent1"/>
        </a:buClr>
        <a:buSzPct val="80000"/>
        <a:buFont typeface="Wingdings 2"/>
        <a:buChar char=""/>
        <a:defRPr kumimoji="0" sz="3100" kern="1200">
          <a:solidFill>
            <a:schemeClr val="tx1"/>
          </a:solidFill>
          <a:effectLst/>
          <a:latin typeface="+mn-lt"/>
          <a:ea typeface="+mn-ea"/>
          <a:cs typeface="+mn-cs"/>
        </a:defRPr>
      </a:lvl1pPr>
      <a:lvl2pPr marL="609594" indent="-223518" algn="l" rtl="0" eaLnBrk="1" latinLnBrk="0" hangingPunct="1">
        <a:spcBef>
          <a:spcPts val="278"/>
        </a:spcBef>
        <a:buClr>
          <a:schemeClr val="accent1"/>
        </a:buClr>
        <a:buSzPct val="100000"/>
        <a:buFont typeface="Verdana"/>
        <a:buChar char="◦"/>
        <a:defRPr kumimoji="0" sz="2700" kern="1200">
          <a:solidFill>
            <a:schemeClr val="tx1"/>
          </a:solidFill>
          <a:latin typeface="+mn-lt"/>
          <a:ea typeface="+mn-ea"/>
          <a:cs typeface="+mn-cs"/>
        </a:defRPr>
      </a:lvl2pPr>
      <a:lvl3pPr marL="873751" indent="-203198" algn="l" rtl="0" eaLnBrk="1" latinLnBrk="0" hangingPunct="1">
        <a:spcBef>
          <a:spcPts val="278"/>
        </a:spcBef>
        <a:buClr>
          <a:schemeClr val="accent2">
            <a:tint val="85000"/>
            <a:satMod val="285000"/>
          </a:schemeClr>
        </a:buClr>
        <a:buSzPct val="100000"/>
        <a:buFont typeface="Wingdings 2"/>
        <a:buChar char=""/>
        <a:defRPr kumimoji="0" sz="2400" kern="1200">
          <a:solidFill>
            <a:schemeClr val="tx1"/>
          </a:solidFill>
          <a:latin typeface="+mn-lt"/>
          <a:ea typeface="+mn-ea"/>
          <a:cs typeface="+mn-cs"/>
        </a:defRPr>
      </a:lvl3pPr>
      <a:lvl4pPr marL="1137909" indent="-203198" algn="l" rtl="0" eaLnBrk="1" latinLnBrk="0" hangingPunct="1">
        <a:spcBef>
          <a:spcPts val="256"/>
        </a:spcBef>
        <a:buClr>
          <a:schemeClr val="accent2">
            <a:tint val="85000"/>
            <a:satMod val="285000"/>
          </a:schemeClr>
        </a:buClr>
        <a:buSzPct val="112000"/>
        <a:buFont typeface="Verdana"/>
        <a:buChar char="◦"/>
        <a:defRPr kumimoji="0" sz="2100" kern="1200">
          <a:solidFill>
            <a:schemeClr val="tx1"/>
          </a:solidFill>
          <a:latin typeface="+mn-lt"/>
          <a:ea typeface="+mn-ea"/>
          <a:cs typeface="+mn-cs"/>
        </a:defRPr>
      </a:lvl4pPr>
      <a:lvl5pPr marL="1422386" indent="-203198" algn="l" rtl="0" eaLnBrk="1" latinLnBrk="0" hangingPunct="1">
        <a:spcBef>
          <a:spcPts val="278"/>
        </a:spcBef>
        <a:buClr>
          <a:schemeClr val="accent3">
            <a:tint val="85000"/>
            <a:satMod val="275000"/>
          </a:schemeClr>
        </a:buClr>
        <a:buSzPct val="100000"/>
        <a:buFont typeface="Wingdings 2"/>
        <a:buChar char=""/>
        <a:defRPr kumimoji="0" sz="2000" kern="1200">
          <a:solidFill>
            <a:schemeClr val="tx1"/>
          </a:solidFill>
          <a:latin typeface="+mn-lt"/>
          <a:ea typeface="+mn-ea"/>
          <a:cs typeface="+mn-cs"/>
        </a:defRPr>
      </a:lvl5pPr>
      <a:lvl6pPr marL="1656063" indent="-203198" algn="l" rtl="0" eaLnBrk="1" latinLnBrk="0" hangingPunct="1">
        <a:spcBef>
          <a:spcPts val="278"/>
        </a:spcBef>
        <a:buClr>
          <a:schemeClr val="accent3">
            <a:tint val="85000"/>
            <a:satMod val="275000"/>
          </a:schemeClr>
        </a:buClr>
        <a:buSzPct val="100000"/>
        <a:buFont typeface="Verdana"/>
        <a:buChar char="◦"/>
        <a:defRPr kumimoji="0" sz="1900" kern="1200" baseline="0">
          <a:solidFill>
            <a:schemeClr val="tx1"/>
          </a:solidFill>
          <a:latin typeface="+mn-lt"/>
          <a:ea typeface="+mn-ea"/>
          <a:cs typeface="+mn-cs"/>
        </a:defRPr>
      </a:lvl6pPr>
      <a:lvl7pPr marL="1889741"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7pPr>
      <a:lvl8pPr marL="2133579" indent="-203198" algn="l" rtl="0" eaLnBrk="1" latinLnBrk="0" hangingPunct="1">
        <a:spcBef>
          <a:spcPts val="286"/>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8pPr>
      <a:lvl9pPr marL="2387576"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507995" algn="l" rtl="0" eaLnBrk="1" latinLnBrk="0" hangingPunct="1">
        <a:defRPr kumimoji="0" kern="1200">
          <a:solidFill>
            <a:schemeClr val="tx1"/>
          </a:solidFill>
          <a:latin typeface="+mn-lt"/>
          <a:ea typeface="+mn-ea"/>
          <a:cs typeface="+mn-cs"/>
        </a:defRPr>
      </a:lvl2pPr>
      <a:lvl3pPr marL="1015990" algn="l" rtl="0" eaLnBrk="1" latinLnBrk="0" hangingPunct="1">
        <a:defRPr kumimoji="0" kern="1200">
          <a:solidFill>
            <a:schemeClr val="tx1"/>
          </a:solidFill>
          <a:latin typeface="+mn-lt"/>
          <a:ea typeface="+mn-ea"/>
          <a:cs typeface="+mn-cs"/>
        </a:defRPr>
      </a:lvl3pPr>
      <a:lvl4pPr marL="1523985" algn="l" rtl="0" eaLnBrk="1" latinLnBrk="0" hangingPunct="1">
        <a:defRPr kumimoji="0" kern="1200">
          <a:solidFill>
            <a:schemeClr val="tx1"/>
          </a:solidFill>
          <a:latin typeface="+mn-lt"/>
          <a:ea typeface="+mn-ea"/>
          <a:cs typeface="+mn-cs"/>
        </a:defRPr>
      </a:lvl4pPr>
      <a:lvl5pPr marL="2031980" algn="l" rtl="0" eaLnBrk="1" latinLnBrk="0" hangingPunct="1">
        <a:defRPr kumimoji="0" kern="1200">
          <a:solidFill>
            <a:schemeClr val="tx1"/>
          </a:solidFill>
          <a:latin typeface="+mn-lt"/>
          <a:ea typeface="+mn-ea"/>
          <a:cs typeface="+mn-cs"/>
        </a:defRPr>
      </a:lvl5pPr>
      <a:lvl6pPr marL="2539975" algn="l" rtl="0" eaLnBrk="1" latinLnBrk="0" hangingPunct="1">
        <a:defRPr kumimoji="0" kern="1200">
          <a:solidFill>
            <a:schemeClr val="tx1"/>
          </a:solidFill>
          <a:latin typeface="+mn-lt"/>
          <a:ea typeface="+mn-ea"/>
          <a:cs typeface="+mn-cs"/>
        </a:defRPr>
      </a:lvl6pPr>
      <a:lvl7pPr marL="3047970" algn="l" rtl="0" eaLnBrk="1" latinLnBrk="0" hangingPunct="1">
        <a:defRPr kumimoji="0" kern="1200">
          <a:solidFill>
            <a:schemeClr val="tx1"/>
          </a:solidFill>
          <a:latin typeface="+mn-lt"/>
          <a:ea typeface="+mn-ea"/>
          <a:cs typeface="+mn-cs"/>
        </a:defRPr>
      </a:lvl7pPr>
      <a:lvl8pPr marL="3555964" algn="l" rtl="0" eaLnBrk="1" latinLnBrk="0" hangingPunct="1">
        <a:defRPr kumimoji="0" kern="1200">
          <a:solidFill>
            <a:schemeClr val="tx1"/>
          </a:solidFill>
          <a:latin typeface="+mn-lt"/>
          <a:ea typeface="+mn-ea"/>
          <a:cs typeface="+mn-cs"/>
        </a:defRPr>
      </a:lvl8pPr>
      <a:lvl9pPr marL="4063959"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24.jpe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25.JPG"/><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26.png"/><Relationship Id="rId5" Type="http://schemas.openxmlformats.org/officeDocument/2006/relationships/image" Target="../media/image27.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28.jpe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29.png"/><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30.png"/><Relationship Id="rId5" Type="http://schemas.openxmlformats.org/officeDocument/2006/relationships/image" Target="../media/image31.jpeg"/><Relationship Id="rId6" Type="http://schemas.openxmlformats.org/officeDocument/2006/relationships/hyperlink" Target="https://www.google.com/url?sa=i&amp;rct=j&amp;q=&amp;esrc=s&amp;frm=1&amp;source=images&amp;cd=&amp;cad=rja&amp;docid=m34HhBOZsvc8lM&amp;tbnid=gjooyvJiV0IO0M:&amp;ved=0CAUQjRw&amp;url=https://play.google.com/store/apps/details?id=uk.tapmedia.qrreader&amp;ei=DrkMU6H0HuTQsQS5rYCYDw&amp;bvm=bv.61725948,d.dmQ&amp;psig=AFQjCNFq4Ee32SuLNa7iSq1XTzEqBL_KXg&amp;ust=1393429127772110" TargetMode="External"/><Relationship Id="rId7" Type="http://schemas.openxmlformats.org/officeDocument/2006/relationships/image" Target="../media/image32.png"/><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s://docs.google.com/forms/d/1kKZ0OR1fx7Iw2BgGFpKxbqPCERpgd08VvIhiZJf7rzY/viewform" TargetMode="External"/><Relationship Id="rId5" Type="http://schemas.openxmlformats.org/officeDocument/2006/relationships/image" Target="../media/image33.png"/><Relationship Id="rId1" Type="http://schemas.openxmlformats.org/officeDocument/2006/relationships/slideLayout" Target="../slideLayouts/slideLayout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34.jpeg"/><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google.com/url?sa=i&amp;rct=j&amp;q=&amp;esrc=s&amp;frm=1&amp;source=images&amp;cd=&amp;cad=rja&amp;docid=ye9FUn0oKlHaxM&amp;tbnid=agJe9YBYJ2KSzM:&amp;ved=&amp;url=http://icccet.org/?page_id=36&amp;ei=pBUOU9HlK-jJsQSJtIHQCw&amp;bvm=bv.61965928,d.eW0&amp;psig=AFQjCNFKFEFkeOlEd1DvpJXBkpuPFQRc1A&amp;ust=1393518340604404" TargetMode="External"/><Relationship Id="rId5" Type="http://schemas.openxmlformats.org/officeDocument/2006/relationships/image" Target="../media/image8.jpe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9.png"/><Relationship Id="rId5"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0.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1.jpe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jpg"/><Relationship Id="rId7"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23.pn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
        <p:cNvGrpSpPr/>
        <p:nvPr/>
      </p:nvGrpSpPr>
      <p:grpSpPr>
        <a:xfrm>
          <a:off x="0" y="0"/>
          <a:ext cx="0" cy="0"/>
          <a:chOff x="0" y="0"/>
          <a:chExt cx="0" cy="0"/>
        </a:xfrm>
      </p:grpSpPr>
      <p:sp>
        <p:nvSpPr>
          <p:cNvPr id="19" name="Shape 19"/>
          <p:cNvSpPr/>
          <p:nvPr/>
        </p:nvSpPr>
        <p:spPr>
          <a:xfrm>
            <a:off x="0" y="676276"/>
            <a:ext cx="10131400" cy="2038350"/>
          </a:xfrm>
          <a:prstGeom prst="rect">
            <a:avLst/>
          </a:prstGeom>
          <a:blipFill>
            <a:blip r:embed="rId3"/>
            <a:stretch>
              <a:fillRect/>
            </a:stretch>
          </a:blipFill>
        </p:spPr>
      </p:sp>
      <p:sp>
        <p:nvSpPr>
          <p:cNvPr id="22" name="Shape 22"/>
          <p:cNvSpPr txBox="1"/>
          <p:nvPr/>
        </p:nvSpPr>
        <p:spPr>
          <a:xfrm>
            <a:off x="626962" y="5672461"/>
            <a:ext cx="8809620" cy="1406400"/>
          </a:xfrm>
          <a:prstGeom prst="rect">
            <a:avLst/>
          </a:prstGeom>
        </p:spPr>
        <p:txBody>
          <a:bodyPr lIns="38100" tIns="38100" rIns="38100" bIns="38100" anchor="t" anchorCtr="0">
            <a:noAutofit/>
          </a:bodyPr>
          <a:lstStyle/>
          <a:p>
            <a:pPr algn="ctr"/>
            <a:r>
              <a:rPr lang="en-US" sz="4400" i="1" dirty="0">
                <a:latin typeface="Cooper Black" panose="0208090404030B020404" pitchFamily="18" charset="0"/>
              </a:rPr>
              <a:t>LOTE: The Glue That </a:t>
            </a:r>
            <a:endParaRPr lang="en-US" sz="4400" i="1" dirty="0" smtClean="0">
              <a:latin typeface="Cooper Black" panose="0208090404030B020404" pitchFamily="18" charset="0"/>
            </a:endParaRPr>
          </a:p>
          <a:p>
            <a:pPr algn="ctr"/>
            <a:r>
              <a:rPr lang="en-US" sz="4400" i="1" dirty="0" smtClean="0">
                <a:latin typeface="Cooper Black" panose="0208090404030B020404" pitchFamily="18" charset="0"/>
              </a:rPr>
              <a:t>Holds </a:t>
            </a:r>
            <a:r>
              <a:rPr lang="en-US" sz="4400" i="1" dirty="0">
                <a:latin typeface="Cooper Black" panose="0208090404030B020404" pitchFamily="18" charset="0"/>
              </a:rPr>
              <a:t>It All Together </a:t>
            </a:r>
            <a:endParaRPr lang="en-US" sz="4400" dirty="0">
              <a:latin typeface="Cooper Black" panose="0208090404030B020404" pitchFamily="18" charset="0"/>
            </a:endParaRPr>
          </a:p>
          <a:p>
            <a:r>
              <a:rPr lang="en-US" sz="4400" dirty="0"/>
              <a:t> </a:t>
            </a:r>
          </a:p>
          <a:p>
            <a:endParaRPr lang="en-US" sz="3600" b="1" i="1" dirty="0"/>
          </a:p>
        </p:txBody>
      </p:sp>
      <p:sp>
        <p:nvSpPr>
          <p:cNvPr id="2" name="Rectangle 1"/>
          <p:cNvSpPr/>
          <p:nvPr/>
        </p:nvSpPr>
        <p:spPr>
          <a:xfrm>
            <a:off x="430104" y="552887"/>
            <a:ext cx="9313336" cy="2031325"/>
          </a:xfrm>
          <a:prstGeom prst="rect">
            <a:avLst/>
          </a:prstGeom>
        </p:spPr>
        <p:txBody>
          <a:bodyPr wrap="square">
            <a:spAutoFit/>
          </a:bodyPr>
          <a:lstStyle/>
          <a:p>
            <a:pPr algn="ctr"/>
            <a:r>
              <a:rPr lang="en-US" sz="2800" dirty="0" smtClean="0">
                <a:latin typeface="Cooper Black" panose="0208090404030B020404" pitchFamily="18" charset="0"/>
              </a:rPr>
              <a:t>2015 NYSAFLT Rochester Regional Conference</a:t>
            </a:r>
            <a:endParaRPr lang="en-US" sz="2800" dirty="0">
              <a:latin typeface="Cooper Black" panose="0208090404030B020404" pitchFamily="18" charset="0"/>
            </a:endParaRPr>
          </a:p>
          <a:p>
            <a:pPr algn="ctr"/>
            <a:r>
              <a:rPr lang="en-US" sz="2800" dirty="0">
                <a:latin typeface="Cooper Black" panose="0208090404030B020404" pitchFamily="18" charset="0"/>
              </a:rPr>
              <a:t>March </a:t>
            </a:r>
            <a:r>
              <a:rPr lang="en-US" sz="2800" dirty="0" smtClean="0">
                <a:latin typeface="Cooper Black" panose="0208090404030B020404" pitchFamily="18" charset="0"/>
              </a:rPr>
              <a:t>7, 2015</a:t>
            </a:r>
            <a:r>
              <a:rPr lang="en-US" sz="2800" dirty="0">
                <a:latin typeface="Cooper Black" panose="0208090404030B020404" pitchFamily="18" charset="0"/>
              </a:rPr>
              <a:t> </a:t>
            </a:r>
            <a:r>
              <a:rPr lang="en-US" sz="2800" dirty="0" smtClean="0">
                <a:latin typeface="Cooper Black" panose="0208090404030B020404" pitchFamily="18" charset="0"/>
              </a:rPr>
              <a:t>- Nazareth </a:t>
            </a:r>
            <a:r>
              <a:rPr lang="en-US" sz="2800" dirty="0">
                <a:latin typeface="Cooper Black" panose="0208090404030B020404" pitchFamily="18" charset="0"/>
              </a:rPr>
              <a:t>College</a:t>
            </a:r>
          </a:p>
          <a:p>
            <a:r>
              <a:rPr lang="en-US" dirty="0"/>
              <a:t> </a:t>
            </a:r>
          </a:p>
          <a:p>
            <a:r>
              <a:rPr lang="en-US" dirty="0"/>
              <a:t> </a:t>
            </a:r>
          </a:p>
          <a:p>
            <a:r>
              <a:rPr lang="en-US" dirty="0"/>
              <a:t> </a:t>
            </a:r>
          </a:p>
          <a:p>
            <a:r>
              <a:rPr lang="en-US" dirty="0"/>
              <a:t> </a:t>
            </a:r>
          </a:p>
          <a:p>
            <a:r>
              <a:rPr lang="en-US" dirty="0"/>
              <a:t> </a:t>
            </a:r>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584" y="2908340"/>
            <a:ext cx="2112608" cy="2147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030" name="Picture 6" descr="qrcode - NYSAFLT wikispac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5230" y="3163403"/>
            <a:ext cx="1895305" cy="18927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75818" y="1568549"/>
            <a:ext cx="3911905" cy="39788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1" name="Shape 111"/>
          <p:cNvSpPr txBox="1">
            <a:spLocks noGrp="1"/>
          </p:cNvSpPr>
          <p:nvPr>
            <p:ph type="ctrTitle" idx="4294967295"/>
          </p:nvPr>
        </p:nvSpPr>
        <p:spPr>
          <a:xfrm>
            <a:off x="1958339" y="887327"/>
            <a:ext cx="7875209" cy="558800"/>
          </a:xfrm>
          <a:prstGeom prst="rect">
            <a:avLst/>
          </a:prstGeom>
        </p:spPr>
        <p:txBody>
          <a:bodyPr lIns="38100" tIns="38100" rIns="38100" bIns="38100" anchor="ctr" anchorCtr="0">
            <a:noAutofit/>
          </a:bodyPr>
          <a:lstStyle/>
          <a:p>
            <a:pPr>
              <a:lnSpc>
                <a:spcPct val="114285"/>
              </a:lnSpc>
              <a:spcBef>
                <a:spcPts val="0"/>
              </a:spcBef>
            </a:pPr>
            <a:r>
              <a:rPr lang="en-US" sz="2800" u="sng" dirty="0" smtClean="0">
                <a:solidFill>
                  <a:srgbClr val="000000"/>
                </a:solidFill>
                <a:effectLst/>
                <a:latin typeface="Cambria" panose="02040503050406030204" pitchFamily="18" charset="0"/>
                <a:ea typeface="Arial"/>
                <a:cs typeface="Arial"/>
                <a:sym typeface="Arial"/>
              </a:rPr>
              <a:t>2014 Vito Marcello Fund An Idea Grant Winner</a:t>
            </a:r>
            <a:endParaRPr lang="en-US" sz="2800" u="sng" dirty="0">
              <a:solidFill>
                <a:srgbClr val="000000"/>
              </a:solidFill>
              <a:effectLst/>
              <a:latin typeface="Cambria" panose="02040503050406030204" pitchFamily="18" charset="0"/>
              <a:ea typeface="Arial"/>
              <a:cs typeface="Arial"/>
              <a:sym typeface="Arial"/>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113" name="Shape 113"/>
          <p:cNvSpPr txBox="1"/>
          <p:nvPr/>
        </p:nvSpPr>
        <p:spPr>
          <a:xfrm>
            <a:off x="609597" y="1585894"/>
            <a:ext cx="8997863" cy="3353338"/>
          </a:xfrm>
          <a:prstGeom prst="rect">
            <a:avLst/>
          </a:prstGeom>
          <a:noFill/>
        </p:spPr>
        <p:txBody>
          <a:bodyPr lIns="91425" tIns="91425" rIns="91425" bIns="91425" anchor="t" anchorCtr="0">
            <a:noAutofit/>
          </a:bodyPr>
          <a:lstStyle/>
          <a:p>
            <a:pPr algn="ctr">
              <a:buNone/>
            </a:pPr>
            <a:r>
              <a:rPr lang="en-US" sz="4000" b="1" u="sng" dirty="0" smtClean="0">
                <a:latin typeface="Cambria" panose="02040503050406030204" pitchFamily="18" charset="0"/>
              </a:rPr>
              <a:t>Ms. Jennifer Colbert</a:t>
            </a:r>
          </a:p>
          <a:p>
            <a:pPr algn="ctr">
              <a:buNone/>
            </a:pPr>
            <a:r>
              <a:rPr lang="en-US" sz="4000" b="1" dirty="0" smtClean="0">
                <a:latin typeface="Cambria" panose="02040503050406030204" pitchFamily="18" charset="0"/>
              </a:rPr>
              <a:t>Canandaigua MS</a:t>
            </a:r>
            <a:endParaRPr lang="en-US" sz="4000" b="1" dirty="0">
              <a:latin typeface="Cambria" panose="02040503050406030204" pitchFamily="18" charset="0"/>
            </a:endParaRPr>
          </a:p>
        </p:txBody>
      </p:sp>
      <p:pic>
        <p:nvPicPr>
          <p:cNvPr id="2" name="Picture 2" descr="school photo 20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8520" y="3138577"/>
            <a:ext cx="2678319" cy="38711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3" name="Rectangle 2"/>
          <p:cNvSpPr/>
          <p:nvPr/>
        </p:nvSpPr>
        <p:spPr>
          <a:xfrm>
            <a:off x="801141" y="3138577"/>
            <a:ext cx="5689600" cy="4001095"/>
          </a:xfrm>
          <a:prstGeom prst="rect">
            <a:avLst/>
          </a:prstGeom>
        </p:spPr>
        <p:txBody>
          <a:bodyPr wrap="square">
            <a:spAutoFit/>
          </a:bodyPr>
          <a:lstStyle/>
          <a:p>
            <a:r>
              <a:rPr lang="en-US" sz="2400" dirty="0">
                <a:latin typeface="Cambria" panose="02040503050406030204" pitchFamily="18" charset="0"/>
              </a:rPr>
              <a:t>Jennifer Colbert is the 2015 recipient of the Vito Marcello Fund An Idea Grant. She holds degrees in Spanish from Wells College and TESOL from the University of Buffalo. Jennifer currently teaches 7th and 8th grade Spanish at Canandaigua Middle School.  In addition, Jennifer has studied in </a:t>
            </a:r>
            <a:r>
              <a:rPr lang="en-US" sz="2400" dirty="0" err="1">
                <a:latin typeface="Cambria" panose="02040503050406030204" pitchFamily="18" charset="0"/>
              </a:rPr>
              <a:t>Sevilla</a:t>
            </a:r>
            <a:r>
              <a:rPr lang="en-US" sz="2400" dirty="0">
                <a:latin typeface="Cambria" panose="02040503050406030204" pitchFamily="18" charset="0"/>
              </a:rPr>
              <a:t>, Spain; Cuernavaca, Mexico; and Arequipa, Peru. She has been teaching for 17 years.</a:t>
            </a:r>
          </a:p>
          <a:p>
            <a:r>
              <a:rPr lang="en-US" dirty="0"/>
              <a:t> </a:t>
            </a:r>
          </a:p>
        </p:txBody>
      </p:sp>
    </p:spTree>
    <p:extLst>
      <p:ext uri="{BB962C8B-B14F-4D97-AF65-F5344CB8AC3E}">
        <p14:creationId xmlns:p14="http://schemas.microsoft.com/office/powerpoint/2010/main" val="175952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1915160" y="877570"/>
            <a:ext cx="7594600" cy="650875"/>
          </a:xfrm>
        </p:spPr>
        <p:txBody>
          <a:bodyPr>
            <a:normAutofit/>
          </a:bodyPr>
          <a:lstStyle/>
          <a:p>
            <a:pPr eaLnBrk="1" hangingPunct="1"/>
            <a:r>
              <a:rPr lang="en-US" sz="3600" u="sng" dirty="0" smtClean="0">
                <a:solidFill>
                  <a:srgbClr val="000000"/>
                </a:solidFill>
                <a:effectLst/>
                <a:latin typeface="Cambria" panose="02040503050406030204" pitchFamily="18" charset="0"/>
              </a:rPr>
              <a:t>Local winners</a:t>
            </a:r>
            <a:endParaRPr lang="en-US" sz="3600" u="sng" dirty="0">
              <a:solidFill>
                <a:srgbClr val="000000"/>
              </a:solidFill>
              <a:effectLst/>
              <a:latin typeface="Cambria" panose="02040503050406030204" pitchFamily="18" charset="0"/>
            </a:endParaRPr>
          </a:p>
        </p:txBody>
      </p:sp>
      <p:sp>
        <p:nvSpPr>
          <p:cNvPr id="7171" name="Rectangle 3"/>
          <p:cNvSpPr>
            <a:spLocks noGrp="1" noChangeArrowheads="1"/>
          </p:cNvSpPr>
          <p:nvPr>
            <p:ph idx="4294967295"/>
          </p:nvPr>
        </p:nvSpPr>
        <p:spPr>
          <a:xfrm>
            <a:off x="724410" y="1819277"/>
            <a:ext cx="8785350" cy="2803525"/>
          </a:xfrm>
        </p:spPr>
        <p:txBody>
          <a:bodyPr>
            <a:noAutofit/>
          </a:bodyPr>
          <a:lstStyle/>
          <a:p>
            <a:pPr marL="0" indent="0" algn="ctr">
              <a:spcBef>
                <a:spcPct val="0"/>
              </a:spcBef>
              <a:buNone/>
              <a:tabLst>
                <a:tab pos="1087438" algn="l"/>
                <a:tab pos="1147763" algn="l"/>
              </a:tabLst>
            </a:pPr>
            <a:r>
              <a:rPr lang="en-US" sz="2800" dirty="0" smtClean="0">
                <a:latin typeface="Cambria" panose="02040503050406030204" pitchFamily="18" charset="0"/>
                <a:cs typeface="Times New Roman" charset="0"/>
              </a:rPr>
              <a:t>NYSAFLT congratulates the East Irondequoit LOTE teachers on winning both the James E. Allen Distinguished Program Award and the Sally G. Hahn Memorial Outstanding FLES Program Award.</a:t>
            </a:r>
            <a:endParaRPr lang="en-US" sz="2800" dirty="0">
              <a:latin typeface="Cambria" panose="02040503050406030204" pitchFamily="18" charset="0"/>
              <a:cs typeface="Times New Roman" charset="0"/>
            </a:endParaRPr>
          </a:p>
        </p:txBody>
      </p:sp>
      <p:pic>
        <p:nvPicPr>
          <p:cNvPr id="5" name="Picture 4"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20030"/>
          <a:stretch/>
        </p:blipFill>
        <p:spPr>
          <a:xfrm rot="10800000">
            <a:off x="2428238" y="3850641"/>
            <a:ext cx="5323841" cy="3179951"/>
          </a:xfrm>
          <a:prstGeom prst="rect">
            <a:avLst/>
          </a:prstGeom>
        </p:spPr>
      </p:pic>
    </p:spTree>
    <p:extLst>
      <p:ext uri="{BB962C8B-B14F-4D97-AF65-F5344CB8AC3E}">
        <p14:creationId xmlns:p14="http://schemas.microsoft.com/office/powerpoint/2010/main" val="196334467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1915160" y="877570"/>
            <a:ext cx="7594600" cy="650875"/>
          </a:xfrm>
        </p:spPr>
        <p:txBody>
          <a:bodyPr>
            <a:normAutofit/>
          </a:bodyPr>
          <a:lstStyle/>
          <a:p>
            <a:pPr eaLnBrk="1" hangingPunct="1"/>
            <a:r>
              <a:rPr lang="en-US" sz="3600" u="sng" dirty="0">
                <a:solidFill>
                  <a:srgbClr val="000000"/>
                </a:solidFill>
                <a:effectLst/>
                <a:latin typeface="Cambria" panose="02040503050406030204" pitchFamily="18" charset="0"/>
              </a:rPr>
              <a:t>Membership </a:t>
            </a:r>
            <a:r>
              <a:rPr lang="en-US" sz="3600" u="sng" dirty="0" smtClean="0">
                <a:solidFill>
                  <a:srgbClr val="000000"/>
                </a:solidFill>
                <a:effectLst/>
                <a:latin typeface="Cambria" panose="02040503050406030204" pitchFamily="18" charset="0"/>
              </a:rPr>
              <a:t>– Best </a:t>
            </a:r>
            <a:r>
              <a:rPr lang="en-US" sz="3600" u="sng" dirty="0">
                <a:solidFill>
                  <a:srgbClr val="000000"/>
                </a:solidFill>
                <a:effectLst/>
                <a:latin typeface="Cambria" panose="02040503050406030204" pitchFamily="18" charset="0"/>
              </a:rPr>
              <a:t>deal around!</a:t>
            </a:r>
          </a:p>
        </p:txBody>
      </p:sp>
      <p:sp>
        <p:nvSpPr>
          <p:cNvPr id="7171" name="Rectangle 3"/>
          <p:cNvSpPr>
            <a:spLocks noGrp="1" noChangeArrowheads="1"/>
          </p:cNvSpPr>
          <p:nvPr>
            <p:ph idx="4294967295"/>
          </p:nvPr>
        </p:nvSpPr>
        <p:spPr>
          <a:xfrm>
            <a:off x="944563" y="2022476"/>
            <a:ext cx="8453437" cy="2803525"/>
          </a:xfrm>
        </p:spPr>
        <p:txBody>
          <a:bodyPr>
            <a:normAutofit fontScale="92500" lnSpcReduction="20000"/>
          </a:bodyPr>
          <a:lstStyle/>
          <a:p>
            <a:pPr>
              <a:lnSpc>
                <a:spcPct val="150000"/>
              </a:lnSpc>
              <a:spcBef>
                <a:spcPct val="0"/>
              </a:spcBef>
              <a:buFontTx/>
              <a:buChar char="•"/>
              <a:tabLst>
                <a:tab pos="1087438" algn="l"/>
                <a:tab pos="1147763" algn="l"/>
              </a:tabLst>
            </a:pPr>
            <a:r>
              <a:rPr lang="en-US" sz="3600" dirty="0">
                <a:latin typeface="Cambria" panose="02040503050406030204" pitchFamily="18" charset="0"/>
                <a:cs typeface="Times New Roman" charset="0"/>
              </a:rPr>
              <a:t>$55 	- Regular</a:t>
            </a:r>
          </a:p>
          <a:p>
            <a:pPr>
              <a:lnSpc>
                <a:spcPct val="150000"/>
              </a:lnSpc>
              <a:spcBef>
                <a:spcPct val="0"/>
              </a:spcBef>
              <a:buFontTx/>
              <a:buChar char="•"/>
              <a:tabLst>
                <a:tab pos="1087438" algn="l"/>
                <a:tab pos="1147763" algn="l"/>
              </a:tabLst>
            </a:pPr>
            <a:r>
              <a:rPr lang="en-US" sz="3600" dirty="0">
                <a:latin typeface="Cambria" panose="02040503050406030204" pitchFamily="18" charset="0"/>
                <a:cs typeface="Times New Roman" charset="0"/>
              </a:rPr>
              <a:t>$35 	- Associate (part-time/unemployed)</a:t>
            </a:r>
          </a:p>
          <a:p>
            <a:pPr>
              <a:lnSpc>
                <a:spcPct val="150000"/>
              </a:lnSpc>
              <a:spcBef>
                <a:spcPct val="0"/>
              </a:spcBef>
              <a:buFontTx/>
              <a:buChar char="•"/>
              <a:tabLst>
                <a:tab pos="1087438" algn="l"/>
                <a:tab pos="1147763" algn="l"/>
              </a:tabLst>
            </a:pPr>
            <a:r>
              <a:rPr lang="en-US" sz="3600" dirty="0">
                <a:latin typeface="Cambria" panose="02040503050406030204" pitchFamily="18" charset="0"/>
                <a:cs typeface="Times New Roman" charset="0"/>
              </a:rPr>
              <a:t>$25 	- Retiree</a:t>
            </a:r>
          </a:p>
          <a:p>
            <a:pPr>
              <a:lnSpc>
                <a:spcPct val="150000"/>
              </a:lnSpc>
              <a:spcBef>
                <a:spcPct val="0"/>
              </a:spcBef>
              <a:buFontTx/>
              <a:buChar char="•"/>
              <a:tabLst>
                <a:tab pos="1087438" algn="l"/>
                <a:tab pos="1147763" algn="l"/>
              </a:tabLst>
            </a:pPr>
            <a:r>
              <a:rPr lang="en-US" sz="3600" dirty="0">
                <a:latin typeface="Cambria" panose="02040503050406030204" pitchFamily="18" charset="0"/>
                <a:cs typeface="Times New Roman" charset="0"/>
              </a:rPr>
              <a:t>$15 	- Full-time student</a:t>
            </a:r>
          </a:p>
        </p:txBody>
      </p:sp>
      <p:pic>
        <p:nvPicPr>
          <p:cNvPr id="5" name="Picture 4"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2" name="Rectangle 1"/>
          <p:cNvSpPr/>
          <p:nvPr/>
        </p:nvSpPr>
        <p:spPr>
          <a:xfrm>
            <a:off x="2411393" y="4935188"/>
            <a:ext cx="5080000" cy="2092881"/>
          </a:xfrm>
          <a:prstGeom prst="rect">
            <a:avLst/>
          </a:prstGeom>
        </p:spPr>
        <p:txBody>
          <a:bodyPr lIns="91439" tIns="45720" rIns="91439" bIns="45720">
            <a:spAutoFit/>
          </a:bodyPr>
          <a:lstStyle/>
          <a:p>
            <a:pPr algn="ctr"/>
            <a:r>
              <a:rPr lang="en-US" sz="2800" dirty="0" smtClean="0">
                <a:solidFill>
                  <a:srgbClr val="FF0000"/>
                </a:solidFill>
                <a:latin typeface="Cambria" panose="02040503050406030204" pitchFamily="18" charset="0"/>
              </a:rPr>
              <a:t> * * * * * * * * New</a:t>
            </a:r>
            <a:r>
              <a:rPr lang="en-US" sz="2800" dirty="0">
                <a:solidFill>
                  <a:srgbClr val="FF0000"/>
                </a:solidFill>
                <a:latin typeface="Cambria" panose="02040503050406030204" pitchFamily="18" charset="0"/>
              </a:rPr>
              <a:t> * * * * * * </a:t>
            </a:r>
            <a:r>
              <a:rPr lang="en-US" sz="2800" dirty="0" smtClean="0">
                <a:solidFill>
                  <a:srgbClr val="FF0000"/>
                </a:solidFill>
                <a:latin typeface="Cambria" panose="02040503050406030204" pitchFamily="18" charset="0"/>
              </a:rPr>
              <a:t>* </a:t>
            </a:r>
            <a:r>
              <a:rPr lang="en-US" sz="2800" dirty="0">
                <a:solidFill>
                  <a:srgbClr val="FF0000"/>
                </a:solidFill>
                <a:latin typeface="Cambria" panose="02040503050406030204" pitchFamily="18" charset="0"/>
              </a:rPr>
              <a:t>* </a:t>
            </a:r>
            <a:r>
              <a:rPr lang="en-US" sz="2800" dirty="0" smtClean="0">
                <a:solidFill>
                  <a:srgbClr val="FF0000"/>
                </a:solidFill>
                <a:latin typeface="Cambria" panose="02040503050406030204" pitchFamily="18" charset="0"/>
              </a:rPr>
              <a:t>*  </a:t>
            </a:r>
          </a:p>
          <a:p>
            <a:pPr algn="ctr"/>
            <a:r>
              <a:rPr lang="en-US" sz="2800" dirty="0" smtClean="0">
                <a:solidFill>
                  <a:srgbClr val="FF0000"/>
                </a:solidFill>
                <a:latin typeface="Cambria" panose="02040503050406030204" pitchFamily="18" charset="0"/>
              </a:rPr>
              <a:t>Special Payment Options</a:t>
            </a:r>
          </a:p>
          <a:p>
            <a:pPr algn="ctr"/>
            <a:r>
              <a:rPr lang="en-US" sz="2800" dirty="0" smtClean="0">
                <a:solidFill>
                  <a:srgbClr val="FF0000"/>
                </a:solidFill>
                <a:latin typeface="Cambria" panose="02040503050406030204" pitchFamily="18" charset="0"/>
              </a:rPr>
              <a:t>Two easy payments</a:t>
            </a:r>
          </a:p>
          <a:p>
            <a:pPr algn="ctr"/>
            <a:r>
              <a:rPr lang="en-US" sz="2800" dirty="0" smtClean="0">
                <a:solidFill>
                  <a:srgbClr val="FF0000"/>
                </a:solidFill>
                <a:latin typeface="Cambria" panose="02040503050406030204" pitchFamily="18" charset="0"/>
              </a:rPr>
              <a:t>Auto-renewal</a:t>
            </a:r>
          </a:p>
          <a:p>
            <a:pPr algn="ctr"/>
            <a:endParaRPr lang="en-US" sz="1800" dirty="0">
              <a:latin typeface="Cambria" panose="02040503050406030204" pitchFamily="18" charset="0"/>
            </a:endParaRPr>
          </a:p>
        </p:txBody>
      </p:sp>
    </p:spTree>
    <p:extLst>
      <p:ext uri="{BB962C8B-B14F-4D97-AF65-F5344CB8AC3E}">
        <p14:creationId xmlns:p14="http://schemas.microsoft.com/office/powerpoint/2010/main" val="24520130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Shape 103"/>
          <p:cNvSpPr txBox="1">
            <a:spLocks noGrp="1"/>
          </p:cNvSpPr>
          <p:nvPr>
            <p:ph type="ctrTitle" idx="4294967295"/>
          </p:nvPr>
        </p:nvSpPr>
        <p:spPr>
          <a:xfrm>
            <a:off x="1889125" y="739775"/>
            <a:ext cx="7590155" cy="849313"/>
          </a:xfrm>
          <a:prstGeom prst="rect">
            <a:avLst/>
          </a:prstGeom>
        </p:spPr>
        <p:txBody>
          <a:bodyPr lIns="38100" tIns="38100" rIns="38100" bIns="38100" anchor="ctr" anchorCtr="0">
            <a:noAutofit/>
          </a:bodyPr>
          <a:lstStyle/>
          <a:p>
            <a:pPr>
              <a:lnSpc>
                <a:spcPct val="114062"/>
              </a:lnSpc>
              <a:spcBef>
                <a:spcPts val="0"/>
              </a:spcBef>
            </a:pPr>
            <a:r>
              <a:rPr lang="en-US" u="sng" dirty="0">
                <a:solidFill>
                  <a:srgbClr val="000000"/>
                </a:solidFill>
                <a:effectLst/>
                <a:latin typeface="Cambria" panose="02040503050406030204" pitchFamily="18" charset="0"/>
                <a:ea typeface="Arial"/>
                <a:cs typeface="Arial"/>
                <a:sym typeface="Arial"/>
              </a:rPr>
              <a:t>Vendors &amp; Exhibitors</a:t>
            </a:r>
          </a:p>
        </p:txBody>
      </p:sp>
      <p:sp>
        <p:nvSpPr>
          <p:cNvPr id="105" name="Shape 105"/>
          <p:cNvSpPr txBox="1">
            <a:spLocks noGrp="1"/>
          </p:cNvSpPr>
          <p:nvPr>
            <p:ph type="subTitle" idx="4294967295"/>
          </p:nvPr>
        </p:nvSpPr>
        <p:spPr>
          <a:xfrm>
            <a:off x="1036320" y="1553559"/>
            <a:ext cx="8302625" cy="593957"/>
          </a:xfrm>
          <a:prstGeom prst="rect">
            <a:avLst/>
          </a:prstGeom>
        </p:spPr>
        <p:txBody>
          <a:bodyPr lIns="38100" tIns="38100" rIns="38100" bIns="38100" anchor="t" anchorCtr="0">
            <a:noAutofit/>
          </a:bodyPr>
          <a:lstStyle/>
          <a:p>
            <a:pPr marL="0" indent="0" algn="ctr">
              <a:lnSpc>
                <a:spcPct val="113750"/>
              </a:lnSpc>
              <a:spcBef>
                <a:spcPts val="0"/>
              </a:spcBef>
              <a:buNone/>
            </a:pPr>
            <a:r>
              <a:rPr lang="en-US" sz="1800" b="1" dirty="0">
                <a:solidFill>
                  <a:srgbClr val="000000"/>
                </a:solidFill>
                <a:latin typeface="Cambria" panose="02040503050406030204" pitchFamily="18" charset="0"/>
                <a:ea typeface="Arial"/>
                <a:cs typeface="Arial"/>
                <a:sym typeface="Arial"/>
              </a:rPr>
              <a:t>We sincerely thank the following vendors and exhibitors:</a:t>
            </a:r>
          </a:p>
          <a:p>
            <a:pPr marL="0" indent="0" algn="ctr">
              <a:lnSpc>
                <a:spcPct val="113750"/>
              </a:lnSpc>
              <a:spcBef>
                <a:spcPts val="0"/>
              </a:spcBef>
              <a:buNone/>
            </a:pPr>
            <a:endParaRPr lang="en-US" sz="1800" b="1" dirty="0">
              <a:solidFill>
                <a:srgbClr val="000000"/>
              </a:solidFill>
              <a:latin typeface="Cambria" panose="02040503050406030204" pitchFamily="18" charset="0"/>
              <a:ea typeface="Arial"/>
              <a:cs typeface="Arial"/>
              <a:sym typeface="Arial"/>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2" name="Rectangle 1"/>
          <p:cNvSpPr/>
          <p:nvPr/>
        </p:nvSpPr>
        <p:spPr>
          <a:xfrm>
            <a:off x="3870542" y="1951303"/>
            <a:ext cx="5700178" cy="4664097"/>
          </a:xfrm>
          <a:prstGeom prst="rect">
            <a:avLst/>
          </a:prstGeom>
        </p:spPr>
        <p:txBody>
          <a:bodyPr wrap="square">
            <a:spAutoFit/>
          </a:bodyPr>
          <a:lstStyle/>
          <a:p>
            <a:pPr algn="r">
              <a:lnSpc>
                <a:spcPts val="4500"/>
              </a:lnSpc>
            </a:pPr>
            <a:r>
              <a:rPr lang="en-US" sz="2000" b="1" dirty="0" smtClean="0">
                <a:latin typeface="Cambria" panose="02040503050406030204" pitchFamily="18" charset="0"/>
              </a:rPr>
              <a:t>Linkages of </a:t>
            </a:r>
            <a:r>
              <a:rPr lang="en-US" sz="2000" b="1" dirty="0" smtClean="0">
                <a:latin typeface="Cambria" panose="02040503050406030204" pitchFamily="18" charset="0"/>
              </a:rPr>
              <a:t>Rochester</a:t>
            </a:r>
          </a:p>
          <a:p>
            <a:pPr algn="r">
              <a:lnSpc>
                <a:spcPts val="4500"/>
              </a:lnSpc>
            </a:pPr>
            <a:r>
              <a:rPr lang="en-US" sz="2000" b="1" dirty="0" err="1" smtClean="0">
                <a:latin typeface="Cambria" panose="02040503050406030204" pitchFamily="18" charset="0"/>
              </a:rPr>
              <a:t>MansaWear</a:t>
            </a:r>
            <a:endParaRPr lang="en-US" sz="2000" b="1" dirty="0">
              <a:latin typeface="Cambria" panose="02040503050406030204" pitchFamily="18" charset="0"/>
            </a:endParaRPr>
          </a:p>
          <a:p>
            <a:pPr algn="r">
              <a:lnSpc>
                <a:spcPts val="4500"/>
              </a:lnSpc>
            </a:pPr>
            <a:r>
              <a:rPr lang="en-US" sz="2000" b="1" dirty="0" smtClean="0">
                <a:latin typeface="Cambria" panose="02040503050406030204" pitchFamily="18" charset="0"/>
              </a:rPr>
              <a:t>McGraw-</a:t>
            </a:r>
            <a:r>
              <a:rPr lang="en-US" sz="2000" b="1" dirty="0" smtClean="0">
                <a:latin typeface="Cambria" panose="02040503050406030204" pitchFamily="18" charset="0"/>
              </a:rPr>
              <a:t>Hill</a:t>
            </a:r>
          </a:p>
          <a:p>
            <a:pPr algn="r">
              <a:lnSpc>
                <a:spcPts val="4500"/>
              </a:lnSpc>
            </a:pPr>
            <a:r>
              <a:rPr lang="en-US" sz="2000" b="1" dirty="0" smtClean="0">
                <a:latin typeface="Cambria" panose="02040503050406030204" pitchFamily="18" charset="0"/>
              </a:rPr>
              <a:t>MetLife</a:t>
            </a:r>
          </a:p>
          <a:p>
            <a:pPr algn="r">
              <a:lnSpc>
                <a:spcPts val="4500"/>
              </a:lnSpc>
            </a:pPr>
            <a:r>
              <a:rPr lang="en-US" sz="2000" b="1" dirty="0" smtClean="0">
                <a:latin typeface="Cambria" panose="02040503050406030204" pitchFamily="18" charset="0"/>
              </a:rPr>
              <a:t>MKL Enterprises</a:t>
            </a:r>
            <a:endParaRPr lang="en-US" sz="2000" b="1" dirty="0">
              <a:latin typeface="Cambria" panose="02040503050406030204" pitchFamily="18" charset="0"/>
            </a:endParaRPr>
          </a:p>
          <a:p>
            <a:pPr algn="r">
              <a:lnSpc>
                <a:spcPts val="4500"/>
              </a:lnSpc>
            </a:pPr>
            <a:r>
              <a:rPr lang="en-US" sz="2000" b="1" dirty="0" smtClean="0">
                <a:latin typeface="Cambria" panose="02040503050406030204" pitchFamily="18" charset="0"/>
              </a:rPr>
              <a:t>Proficiency </a:t>
            </a:r>
            <a:r>
              <a:rPr lang="en-US" sz="2000" b="1" dirty="0">
                <a:latin typeface="Cambria" panose="02040503050406030204" pitchFamily="18" charset="0"/>
              </a:rPr>
              <a:t>Press</a:t>
            </a:r>
          </a:p>
          <a:p>
            <a:pPr algn="r">
              <a:lnSpc>
                <a:spcPts val="4500"/>
              </a:lnSpc>
            </a:pPr>
            <a:r>
              <a:rPr lang="en-US" sz="2000" b="1" dirty="0" smtClean="0">
                <a:latin typeface="Cambria" panose="02040503050406030204" pitchFamily="18" charset="0"/>
              </a:rPr>
              <a:t>Thirty One Gifts</a:t>
            </a:r>
            <a:endParaRPr lang="en-US" sz="2000" b="1" dirty="0">
              <a:latin typeface="Cambria" panose="02040503050406030204" pitchFamily="18" charset="0"/>
            </a:endParaRPr>
          </a:p>
          <a:p>
            <a:pPr algn="r">
              <a:lnSpc>
                <a:spcPts val="4500"/>
              </a:lnSpc>
            </a:pPr>
            <a:r>
              <a:rPr lang="en-US" sz="2000" b="1" dirty="0" smtClean="0">
                <a:latin typeface="Cambria" panose="02040503050406030204" pitchFamily="18" charset="0"/>
              </a:rPr>
              <a:t>Trio Los </a:t>
            </a:r>
            <a:r>
              <a:rPr lang="en-US" sz="2000" b="1" dirty="0" err="1" smtClean="0">
                <a:latin typeface="Cambria" panose="02040503050406030204" pitchFamily="18" charset="0"/>
              </a:rPr>
              <a:t>Arpegios</a:t>
            </a:r>
            <a:endParaRPr lang="en-US" sz="2000" b="1" dirty="0">
              <a:latin typeface="Cambria" panose="02040503050406030204" pitchFamily="18" charset="0"/>
            </a:endParaRPr>
          </a:p>
        </p:txBody>
      </p:sp>
      <p:sp>
        <p:nvSpPr>
          <p:cNvPr id="3" name="Rectangle 2"/>
          <p:cNvSpPr/>
          <p:nvPr/>
        </p:nvSpPr>
        <p:spPr>
          <a:xfrm>
            <a:off x="518159" y="1913675"/>
            <a:ext cx="6614161" cy="5241178"/>
          </a:xfrm>
          <a:prstGeom prst="rect">
            <a:avLst/>
          </a:prstGeom>
        </p:spPr>
        <p:txBody>
          <a:bodyPr wrap="square">
            <a:spAutoFit/>
          </a:bodyPr>
          <a:lstStyle/>
          <a:p>
            <a:pPr>
              <a:lnSpc>
                <a:spcPts val="4500"/>
              </a:lnSpc>
            </a:pPr>
            <a:r>
              <a:rPr lang="en-US" sz="2000" b="1" dirty="0" smtClean="0">
                <a:latin typeface="Cambria" panose="02040503050406030204" pitchFamily="18" charset="0"/>
              </a:rPr>
              <a:t>All Things Mexican</a:t>
            </a:r>
          </a:p>
          <a:p>
            <a:pPr>
              <a:lnSpc>
                <a:spcPts val="4500"/>
              </a:lnSpc>
            </a:pPr>
            <a:r>
              <a:rPr lang="en-US" sz="2000" b="1" dirty="0" smtClean="0">
                <a:latin typeface="Cambria" panose="02040503050406030204" pitchFamily="18" charset="0"/>
              </a:rPr>
              <a:t>Alliance </a:t>
            </a:r>
            <a:r>
              <a:rPr lang="en-US" sz="2000" b="1" dirty="0" err="1">
                <a:latin typeface="Cambria" panose="02040503050406030204" pitchFamily="18" charset="0"/>
              </a:rPr>
              <a:t>Française</a:t>
            </a:r>
            <a:r>
              <a:rPr lang="en-US" sz="2000" b="1" dirty="0">
                <a:latin typeface="Cambria" panose="02040503050406030204" pitchFamily="18" charset="0"/>
              </a:rPr>
              <a:t> de Rochester</a:t>
            </a:r>
          </a:p>
          <a:p>
            <a:pPr>
              <a:lnSpc>
                <a:spcPts val="4500"/>
              </a:lnSpc>
            </a:pPr>
            <a:r>
              <a:rPr lang="en-US" sz="2000" b="1" dirty="0">
                <a:latin typeface="Cambria" panose="02040503050406030204" pitchFamily="18" charset="0"/>
              </a:rPr>
              <a:t>American  Association of Teachers of French (AATF)</a:t>
            </a:r>
          </a:p>
          <a:p>
            <a:pPr>
              <a:lnSpc>
                <a:spcPts val="4500"/>
              </a:lnSpc>
            </a:pPr>
            <a:r>
              <a:rPr lang="en-US" sz="2000" b="1" dirty="0" smtClean="0">
                <a:latin typeface="Cambria" panose="02040503050406030204" pitchFamily="18" charset="0"/>
              </a:rPr>
              <a:t>Buffalo State College</a:t>
            </a:r>
          </a:p>
          <a:p>
            <a:pPr>
              <a:lnSpc>
                <a:spcPts val="4500"/>
              </a:lnSpc>
            </a:pPr>
            <a:r>
              <a:rPr lang="en-US" sz="2000" b="1" dirty="0" smtClean="0">
                <a:latin typeface="Cambria" panose="02040503050406030204" pitchFamily="18" charset="0"/>
              </a:rPr>
              <a:t>Chester </a:t>
            </a:r>
            <a:r>
              <a:rPr lang="en-US" sz="2000" b="1" dirty="0">
                <a:latin typeface="Cambria" panose="02040503050406030204" pitchFamily="18" charset="0"/>
              </a:rPr>
              <a:t>Technical </a:t>
            </a:r>
            <a:r>
              <a:rPr lang="en-US" sz="2000" b="1" dirty="0" smtClean="0">
                <a:latin typeface="Cambria" panose="02040503050406030204" pitchFamily="18" charset="0"/>
              </a:rPr>
              <a:t>Services, </a:t>
            </a:r>
            <a:r>
              <a:rPr lang="en-US" sz="2000" b="1" dirty="0">
                <a:latin typeface="Cambria" panose="02040503050406030204" pitchFamily="18" charset="0"/>
              </a:rPr>
              <a:t>Inc. </a:t>
            </a:r>
          </a:p>
          <a:p>
            <a:pPr>
              <a:lnSpc>
                <a:spcPts val="4500"/>
              </a:lnSpc>
            </a:pPr>
            <a:r>
              <a:rPr lang="en-US" sz="2000" b="1" dirty="0" smtClean="0">
                <a:latin typeface="Cambria" panose="02040503050406030204" pitchFamily="18" charset="0"/>
              </a:rPr>
              <a:t>El </a:t>
            </a:r>
            <a:r>
              <a:rPr lang="en-US" sz="2000" b="1" dirty="0" err="1">
                <a:latin typeface="Cambria" panose="02040503050406030204" pitchFamily="18" charset="0"/>
              </a:rPr>
              <a:t>Buen</a:t>
            </a:r>
            <a:r>
              <a:rPr lang="en-US" sz="2000" b="1" dirty="0">
                <a:latin typeface="Cambria" panose="02040503050406030204" pitchFamily="18" charset="0"/>
              </a:rPr>
              <a:t> </a:t>
            </a:r>
            <a:r>
              <a:rPr lang="en-US" sz="2000" b="1" dirty="0" smtClean="0">
                <a:latin typeface="Cambria" panose="02040503050406030204" pitchFamily="18" charset="0"/>
              </a:rPr>
              <a:t>Amigo</a:t>
            </a:r>
          </a:p>
          <a:p>
            <a:pPr>
              <a:lnSpc>
                <a:spcPts val="4500"/>
              </a:lnSpc>
            </a:pPr>
            <a:r>
              <a:rPr lang="en-US" sz="2000" b="1" dirty="0" err="1">
                <a:latin typeface="Cambria" panose="02040503050406030204" pitchFamily="18" charset="0"/>
              </a:rPr>
              <a:t>Feltro</a:t>
            </a:r>
            <a:r>
              <a:rPr lang="en-US" sz="2000" b="1" dirty="0">
                <a:latin typeface="Cambria" panose="02040503050406030204" pitchFamily="18" charset="0"/>
              </a:rPr>
              <a:t> </a:t>
            </a:r>
            <a:r>
              <a:rPr lang="en-US" sz="2000" b="1" dirty="0" smtClean="0">
                <a:latin typeface="Cambria" panose="02040503050406030204" pitchFamily="18" charset="0"/>
              </a:rPr>
              <a:t>Fashion</a:t>
            </a:r>
          </a:p>
          <a:p>
            <a:pPr>
              <a:lnSpc>
                <a:spcPts val="4500"/>
              </a:lnSpc>
            </a:pPr>
            <a:r>
              <a:rPr lang="en-US" sz="2000" b="1" dirty="0" smtClean="0">
                <a:latin typeface="Cambria" panose="02040503050406030204" pitchFamily="18" charset="0"/>
              </a:rPr>
              <a:t>Houghton-Mifflin</a:t>
            </a:r>
          </a:p>
          <a:p>
            <a:pPr>
              <a:lnSpc>
                <a:spcPts val="4500"/>
              </a:lnSpc>
            </a:pPr>
            <a:r>
              <a:rPr lang="en-US" sz="2000" b="1" dirty="0" smtClean="0">
                <a:latin typeface="Cambria" panose="02040503050406030204" pitchFamily="18" charset="0"/>
              </a:rPr>
              <a:t>K-12 Books</a:t>
            </a:r>
            <a:endParaRPr lang="en-US" sz="2000" b="1" dirty="0">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Shape 103"/>
          <p:cNvSpPr txBox="1">
            <a:spLocks noGrp="1"/>
          </p:cNvSpPr>
          <p:nvPr>
            <p:ph type="ctrTitle" idx="4294967295"/>
          </p:nvPr>
        </p:nvSpPr>
        <p:spPr>
          <a:xfrm>
            <a:off x="1889126" y="794340"/>
            <a:ext cx="7726514" cy="849313"/>
          </a:xfrm>
          <a:prstGeom prst="rect">
            <a:avLst/>
          </a:prstGeom>
        </p:spPr>
        <p:txBody>
          <a:bodyPr lIns="38100" tIns="38100" rIns="38100" bIns="38100" anchor="ctr" anchorCtr="0">
            <a:noAutofit/>
          </a:bodyPr>
          <a:lstStyle/>
          <a:p>
            <a:pPr>
              <a:lnSpc>
                <a:spcPct val="114062"/>
              </a:lnSpc>
              <a:spcBef>
                <a:spcPts val="0"/>
              </a:spcBef>
            </a:pPr>
            <a:r>
              <a:rPr lang="en-US" sz="4400" u="sng" dirty="0">
                <a:solidFill>
                  <a:srgbClr val="000000"/>
                </a:solidFill>
                <a:effectLst/>
                <a:latin typeface="Cambria" panose="02040503050406030204" pitchFamily="18" charset="0"/>
                <a:ea typeface="Arial"/>
                <a:cs typeface="Arial"/>
                <a:sym typeface="Arial"/>
              </a:rPr>
              <a:t>Raffles</a:t>
            </a:r>
          </a:p>
        </p:txBody>
      </p:sp>
      <p:sp>
        <p:nvSpPr>
          <p:cNvPr id="105" name="Shape 105"/>
          <p:cNvSpPr txBox="1">
            <a:spLocks noGrp="1"/>
          </p:cNvSpPr>
          <p:nvPr>
            <p:ph type="subTitle" idx="4294967295"/>
          </p:nvPr>
        </p:nvSpPr>
        <p:spPr>
          <a:xfrm>
            <a:off x="936726" y="1765255"/>
            <a:ext cx="8302625" cy="819150"/>
          </a:xfrm>
          <a:prstGeom prst="rect">
            <a:avLst/>
          </a:prstGeom>
        </p:spPr>
        <p:txBody>
          <a:bodyPr lIns="38100" tIns="38100" rIns="38100" bIns="38100" anchor="t" anchorCtr="0">
            <a:noAutofit/>
          </a:bodyPr>
          <a:lstStyle/>
          <a:p>
            <a:pPr marL="0" indent="0" algn="ctr">
              <a:lnSpc>
                <a:spcPct val="113750"/>
              </a:lnSpc>
              <a:spcBef>
                <a:spcPts val="0"/>
              </a:spcBef>
              <a:buNone/>
            </a:pPr>
            <a:r>
              <a:rPr lang="en-US" sz="2000" b="1" dirty="0">
                <a:solidFill>
                  <a:srgbClr val="000000"/>
                </a:solidFill>
                <a:latin typeface="Cambria" panose="02040503050406030204" pitchFamily="18" charset="0"/>
                <a:ea typeface="Arial"/>
                <a:cs typeface="Arial"/>
                <a:sym typeface="Arial"/>
              </a:rPr>
              <a:t>Remember to attend both Exhibitor sessions at 9:50 and 12:10 during which time we will hold raffles with great prizes from:</a:t>
            </a:r>
            <a:endParaRPr lang="en-US" sz="2000" b="1" dirty="0">
              <a:latin typeface="Cambria" panose="02040503050406030204" pitchFamily="18" charset="0"/>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2" name="Picture 1" descr="Screen Shot 2015-03-06 at 9.09.23 PM.png"/>
          <p:cNvPicPr>
            <a:picLocks noChangeAspect="1"/>
          </p:cNvPicPr>
          <p:nvPr/>
        </p:nvPicPr>
        <p:blipFill rotWithShape="1">
          <a:blip r:embed="rId4">
            <a:extLst>
              <a:ext uri="{28A0092B-C50C-407E-A947-70E740481C1C}">
                <a14:useLocalDpi xmlns:a14="http://schemas.microsoft.com/office/drawing/2010/main" val="0"/>
              </a:ext>
            </a:extLst>
          </a:blip>
          <a:srcRect l="12778" t="8189" r="42592" b="8848"/>
          <a:stretch/>
        </p:blipFill>
        <p:spPr>
          <a:xfrm>
            <a:off x="1040209" y="2702638"/>
            <a:ext cx="4180904" cy="4371734"/>
          </a:xfrm>
          <a:prstGeom prst="rect">
            <a:avLst/>
          </a:prstGeom>
        </p:spPr>
      </p:pic>
      <p:pic>
        <p:nvPicPr>
          <p:cNvPr id="3" name="Picture 2" descr="Screen Shot 2015-03-06 at 9.10.29 PM.png"/>
          <p:cNvPicPr>
            <a:picLocks noChangeAspect="1"/>
          </p:cNvPicPr>
          <p:nvPr/>
        </p:nvPicPr>
        <p:blipFill rotWithShape="1">
          <a:blip r:embed="rId5">
            <a:extLst>
              <a:ext uri="{28A0092B-C50C-407E-A947-70E740481C1C}">
                <a14:useLocalDpi xmlns:a14="http://schemas.microsoft.com/office/drawing/2010/main" val="0"/>
              </a:ext>
            </a:extLst>
          </a:blip>
          <a:srcRect l="12963" t="7860" r="42592" b="8683"/>
          <a:stretch/>
        </p:blipFill>
        <p:spPr>
          <a:xfrm>
            <a:off x="5288254" y="2584405"/>
            <a:ext cx="4250858" cy="4489967"/>
          </a:xfrm>
          <a:prstGeom prst="rect">
            <a:avLst/>
          </a:prstGeom>
        </p:spPr>
      </p:pic>
    </p:spTree>
    <p:extLst>
      <p:ext uri="{BB962C8B-B14F-4D97-AF65-F5344CB8AC3E}">
        <p14:creationId xmlns:p14="http://schemas.microsoft.com/office/powerpoint/2010/main" val="63495701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Shape 103"/>
          <p:cNvSpPr txBox="1">
            <a:spLocks noGrp="1"/>
          </p:cNvSpPr>
          <p:nvPr>
            <p:ph type="ctrTitle" idx="4294967295"/>
          </p:nvPr>
        </p:nvSpPr>
        <p:spPr>
          <a:xfrm>
            <a:off x="1889125" y="739775"/>
            <a:ext cx="7590155" cy="849313"/>
          </a:xfrm>
          <a:prstGeom prst="rect">
            <a:avLst/>
          </a:prstGeom>
        </p:spPr>
        <p:txBody>
          <a:bodyPr lIns="38100" tIns="38100" rIns="38100" bIns="38100" anchor="ctr" anchorCtr="0">
            <a:noAutofit/>
          </a:bodyPr>
          <a:lstStyle/>
          <a:p>
            <a:pPr>
              <a:lnSpc>
                <a:spcPct val="114062"/>
              </a:lnSpc>
              <a:spcBef>
                <a:spcPts val="0"/>
              </a:spcBef>
            </a:pPr>
            <a:r>
              <a:rPr lang="en-US" u="sng" dirty="0" smtClean="0">
                <a:solidFill>
                  <a:srgbClr val="000000"/>
                </a:solidFill>
                <a:effectLst/>
                <a:latin typeface="Cambria" panose="02040503050406030204" pitchFamily="18" charset="0"/>
                <a:ea typeface="Arial"/>
                <a:cs typeface="Arial"/>
                <a:sym typeface="Arial"/>
              </a:rPr>
              <a:t>Handouts &amp; materials</a:t>
            </a:r>
            <a:endParaRPr lang="en-US" u="sng" dirty="0">
              <a:solidFill>
                <a:srgbClr val="000000"/>
              </a:solidFill>
              <a:effectLst/>
              <a:latin typeface="Cambria" panose="02040503050406030204" pitchFamily="18" charset="0"/>
              <a:ea typeface="Arial"/>
              <a:cs typeface="Arial"/>
              <a:sym typeface="Arial"/>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8196" name="Picture 4" descr="smiley_recycling[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8720" y="421163"/>
            <a:ext cx="1886268" cy="16686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3" name="Text Box 3"/>
          <p:cNvSpPr txBox="1">
            <a:spLocks noChangeArrowheads="1"/>
          </p:cNvSpPr>
          <p:nvPr/>
        </p:nvSpPr>
        <p:spPr bwMode="auto">
          <a:xfrm>
            <a:off x="634629" y="2277674"/>
            <a:ext cx="8875118" cy="4382135"/>
          </a:xfrm>
          <a:prstGeom prst="rect">
            <a:avLst/>
          </a:prstGeom>
          <a:noFill/>
          <a:ln w="34925" algn="in">
            <a:solidFill>
              <a:srgbClr val="00B050"/>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268288" lvl="0" indent="0" algn="ctr" defTabSz="914400" rtl="0" eaLnBrk="1" fontAlgn="base" latinLnBrk="0" hangingPunct="1">
              <a:lnSpc>
                <a:spcPct val="100000"/>
              </a:lnSpc>
              <a:spcBef>
                <a:spcPct val="0"/>
              </a:spcBef>
              <a:spcAft>
                <a:spcPct val="0"/>
              </a:spcAft>
              <a:buClrTx/>
              <a:buSzTx/>
              <a:buFontTx/>
              <a:buNone/>
              <a:tabLst/>
            </a:pPr>
            <a:endParaRPr kumimoji="0" lang="en-US" altLang="en-US" sz="1600" b="1" i="0" u="none" strike="noStrike" cap="none" normalizeH="0" baseline="0" dirty="0" smtClean="0">
              <a:ln>
                <a:noFill/>
              </a:ln>
              <a:solidFill>
                <a:srgbClr val="000000"/>
              </a:solidFill>
              <a:effectLst/>
              <a:latin typeface="Cambria" panose="02040503050406030204" pitchFamily="18" charset="0"/>
              <a:cs typeface="Arial" pitchFamily="34" charset="0"/>
            </a:endParaRPr>
          </a:p>
          <a:p>
            <a:pPr marL="0" marR="268288" lvl="0" indent="0" algn="ctr" defTabSz="914400" rtl="0" eaLnBrk="1" fontAlgn="base" latinLnBrk="0" hangingPunct="1">
              <a:lnSpc>
                <a:spcPct val="100000"/>
              </a:lnSpc>
              <a:spcBef>
                <a:spcPct val="0"/>
              </a:spcBef>
              <a:spcAft>
                <a:spcPct val="0"/>
              </a:spcAft>
              <a:buClrTx/>
              <a:buSzTx/>
              <a:buFontTx/>
              <a:buNone/>
              <a:tabLst/>
            </a:pPr>
            <a:r>
              <a:rPr kumimoji="0" lang="en-US" altLang="en-US" sz="4800" b="1" i="0" u="none" strike="noStrike" cap="none" normalizeH="0" baseline="0" dirty="0" smtClean="0">
                <a:ln>
                  <a:noFill/>
                </a:ln>
                <a:solidFill>
                  <a:srgbClr val="000000"/>
                </a:solidFill>
                <a:effectLst/>
                <a:latin typeface="Cambria" panose="02040503050406030204" pitchFamily="18" charset="0"/>
                <a:cs typeface="Arial" pitchFamily="34" charset="0"/>
              </a:rPr>
              <a:t>We’ve gone </a:t>
            </a:r>
            <a:r>
              <a:rPr kumimoji="0" lang="en-US" altLang="en-US" sz="4800" b="1" i="0" u="none" strike="noStrike" cap="none" normalizeH="0" baseline="0" dirty="0" smtClean="0">
                <a:ln>
                  <a:noFill/>
                </a:ln>
                <a:solidFill>
                  <a:srgbClr val="00B050"/>
                </a:solidFill>
                <a:effectLst/>
                <a:latin typeface="Cambria" panose="02040503050406030204" pitchFamily="18" charset="0"/>
                <a:cs typeface="Arial" pitchFamily="34" charset="0"/>
              </a:rPr>
              <a:t>GREEN!</a:t>
            </a:r>
            <a:r>
              <a:rPr kumimoji="0" lang="en-US" altLang="en-US" sz="4800" b="1" i="0" u="none" strike="noStrike" cap="none" normalizeH="0" baseline="0" dirty="0" smtClean="0">
                <a:ln>
                  <a:noFill/>
                </a:ln>
                <a:solidFill>
                  <a:srgbClr val="000000"/>
                </a:solidFill>
                <a:effectLst/>
                <a:latin typeface="Cambria" panose="02040503050406030204" pitchFamily="18" charset="0"/>
                <a:cs typeface="Arial" pitchFamily="34" charset="0"/>
              </a:rPr>
              <a:t>  </a:t>
            </a:r>
          </a:p>
          <a:p>
            <a:pPr marL="0" marR="268288" lvl="0" indent="0" algn="ctr" defTabSz="914400" rtl="0" eaLnBrk="1" fontAlgn="base" latinLnBrk="0" hangingPunct="1">
              <a:lnSpc>
                <a:spcPct val="100000"/>
              </a:lnSpc>
              <a:spcBef>
                <a:spcPct val="0"/>
              </a:spcBef>
              <a:spcAft>
                <a:spcPct val="0"/>
              </a:spcAft>
              <a:buClrTx/>
              <a:buSzTx/>
              <a:buFontTx/>
              <a:buNone/>
              <a:tabLst/>
            </a:pPr>
            <a:r>
              <a:rPr kumimoji="0" lang="en-US" altLang="en-US" sz="3200" b="0" i="0" u="none" strike="noStrike" cap="none" normalizeH="0" baseline="0" dirty="0" smtClean="0">
                <a:ln>
                  <a:noFill/>
                </a:ln>
                <a:solidFill>
                  <a:srgbClr val="000000"/>
                </a:solidFill>
                <a:effectLst/>
                <a:latin typeface="Cambria" panose="02040503050406030204" pitchFamily="18" charset="0"/>
                <a:cs typeface="Arial" pitchFamily="34" charset="0"/>
              </a:rPr>
              <a:t>Many of the presenters have uploaded their workshop materials and PowerPoint presentations to </a:t>
            </a:r>
          </a:p>
          <a:p>
            <a:pPr marL="0" marR="268288"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rgbClr val="000000"/>
              </a:solidFill>
              <a:effectLst/>
              <a:latin typeface="Cambria" panose="02040503050406030204" pitchFamily="18" charset="0"/>
              <a:cs typeface="Arial" pitchFamily="34" charset="0"/>
            </a:endParaRPr>
          </a:p>
          <a:p>
            <a:pPr marL="0" marR="268288" lvl="0" indent="0" algn="ctr" defTabSz="914400" rtl="0" eaLnBrk="1" fontAlgn="base" latinLnBrk="0" hangingPunct="1">
              <a:lnSpc>
                <a:spcPct val="100000"/>
              </a:lnSpc>
              <a:spcBef>
                <a:spcPct val="0"/>
              </a:spcBef>
              <a:spcAft>
                <a:spcPct val="0"/>
              </a:spcAft>
              <a:buClrTx/>
              <a:buSzTx/>
              <a:buFontTx/>
              <a:buNone/>
              <a:tabLst/>
            </a:pPr>
            <a:r>
              <a:rPr kumimoji="0" lang="en-US" altLang="en-US" sz="3600" b="1" i="0" u="none" strike="noStrike" cap="none" normalizeH="0" baseline="0" dirty="0" smtClean="0">
                <a:ln>
                  <a:noFill/>
                </a:ln>
                <a:solidFill>
                  <a:srgbClr val="00B050"/>
                </a:solidFill>
                <a:effectLst/>
                <a:latin typeface="Cambria" panose="02040503050406030204" pitchFamily="18" charset="0"/>
                <a:cs typeface="Arial" pitchFamily="34" charset="0"/>
              </a:rPr>
              <a:t>www.nysafltrochester.wikispaces.com</a:t>
            </a:r>
          </a:p>
          <a:p>
            <a:pPr marL="0" marR="268288" lvl="0" indent="0" algn="ctr" defTabSz="914400" rtl="0" eaLnBrk="1" fontAlgn="base" latinLnBrk="0" hangingPunct="1">
              <a:lnSpc>
                <a:spcPct val="100000"/>
              </a:lnSpc>
              <a:spcBef>
                <a:spcPct val="0"/>
              </a:spcBef>
              <a:spcAft>
                <a:spcPct val="0"/>
              </a:spcAft>
              <a:buClrTx/>
              <a:buSzTx/>
              <a:buFontTx/>
              <a:buNone/>
              <a:tabLst/>
            </a:pPr>
            <a:r>
              <a:rPr kumimoji="0" lang="en-US" altLang="en-US" sz="2000" b="0" i="0" u="none" strike="noStrike" cap="none" normalizeH="0" baseline="0" dirty="0" smtClean="0">
                <a:ln>
                  <a:noFill/>
                </a:ln>
                <a:solidFill>
                  <a:srgbClr val="000000"/>
                </a:solidFill>
                <a:effectLst/>
                <a:latin typeface="Cambria" panose="02040503050406030204" pitchFamily="18" charset="0"/>
                <a:cs typeface="Arial" pitchFamily="34" charset="0"/>
              </a:rPr>
              <a:t> </a:t>
            </a:r>
            <a:endParaRPr kumimoji="0" lang="en-US" altLang="en-US" sz="600" b="0" i="0" u="none" strike="noStrike" cap="none" normalizeH="0" baseline="0" dirty="0" smtClean="0">
              <a:ln>
                <a:noFill/>
              </a:ln>
              <a:solidFill>
                <a:srgbClr val="000000"/>
              </a:solidFill>
              <a:effectLst/>
              <a:latin typeface="Cambria" panose="02040503050406030204" pitchFamily="18" charset="0"/>
              <a:cs typeface="Arial" pitchFamily="34" charset="0"/>
            </a:endParaRPr>
          </a:p>
          <a:p>
            <a:pPr marL="0" marR="268288" lvl="0" indent="0" algn="ctr" defTabSz="914400" rtl="0" eaLnBrk="1" fontAlgn="base" latinLnBrk="0" hangingPunct="1">
              <a:lnSpc>
                <a:spcPct val="100000"/>
              </a:lnSpc>
              <a:spcBef>
                <a:spcPct val="0"/>
              </a:spcBef>
              <a:spcAft>
                <a:spcPct val="0"/>
              </a:spcAft>
              <a:buClrTx/>
              <a:buSzTx/>
              <a:buFontTx/>
              <a:buNone/>
              <a:tabLst/>
            </a:pPr>
            <a:r>
              <a:rPr kumimoji="0" lang="en-US" altLang="en-US" sz="3200" b="0" i="0" u="none" strike="noStrike" cap="none" normalizeH="0" baseline="0" dirty="0" smtClean="0">
                <a:ln>
                  <a:noFill/>
                </a:ln>
                <a:solidFill>
                  <a:srgbClr val="000000"/>
                </a:solidFill>
                <a:effectLst/>
                <a:latin typeface="Cambria" panose="02040503050406030204" pitchFamily="18" charset="0"/>
                <a:cs typeface="Arial" pitchFamily="34" charset="0"/>
              </a:rPr>
              <a:t>for convenient access for conference attendees.</a:t>
            </a:r>
            <a:endParaRPr kumimoji="0" lang="en-US" altLang="en-US" sz="2800" b="0" i="0" u="none" strike="noStrike" cap="none" normalizeH="0" baseline="0" dirty="0" smtClean="0">
              <a:ln>
                <a:noFill/>
              </a:ln>
              <a:solidFill>
                <a:schemeClr val="tx1"/>
              </a:solidFill>
              <a:effectLst/>
              <a:latin typeface="Cambria" panose="02040503050406030204" pitchFamily="18" charset="0"/>
              <a:cs typeface="Arial" pitchFamily="34" charset="0"/>
            </a:endParaRPr>
          </a:p>
        </p:txBody>
      </p:sp>
    </p:spTree>
    <p:extLst>
      <p:ext uri="{BB962C8B-B14F-4D97-AF65-F5344CB8AC3E}">
        <p14:creationId xmlns:p14="http://schemas.microsoft.com/office/powerpoint/2010/main" val="161847915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Shape 103"/>
          <p:cNvSpPr txBox="1">
            <a:spLocks noGrp="1"/>
          </p:cNvSpPr>
          <p:nvPr>
            <p:ph type="ctrTitle" idx="4294967295"/>
          </p:nvPr>
        </p:nvSpPr>
        <p:spPr>
          <a:xfrm>
            <a:off x="1889125" y="739775"/>
            <a:ext cx="7590155" cy="849313"/>
          </a:xfrm>
          <a:prstGeom prst="rect">
            <a:avLst/>
          </a:prstGeom>
        </p:spPr>
        <p:txBody>
          <a:bodyPr lIns="38100" tIns="38100" rIns="38100" bIns="38100" anchor="ctr" anchorCtr="0">
            <a:noAutofit/>
          </a:bodyPr>
          <a:lstStyle/>
          <a:p>
            <a:pPr>
              <a:lnSpc>
                <a:spcPct val="114062"/>
              </a:lnSpc>
              <a:spcBef>
                <a:spcPts val="0"/>
              </a:spcBef>
            </a:pPr>
            <a:r>
              <a:rPr lang="en-US" sz="3200" u="sng" dirty="0" smtClean="0">
                <a:solidFill>
                  <a:srgbClr val="000000"/>
                </a:solidFill>
                <a:effectLst/>
                <a:latin typeface="Cambria" panose="02040503050406030204" pitchFamily="18" charset="0"/>
                <a:ea typeface="Arial"/>
                <a:cs typeface="Arial"/>
                <a:sym typeface="Arial"/>
              </a:rPr>
              <a:t>www.nysafltrochester.wikispaces.com</a:t>
            </a:r>
            <a:endParaRPr lang="en-US" sz="3200" u="sng" dirty="0">
              <a:solidFill>
                <a:srgbClr val="000000"/>
              </a:solidFill>
              <a:effectLst/>
              <a:latin typeface="Cambria" panose="02040503050406030204" pitchFamily="18" charset="0"/>
              <a:ea typeface="Arial"/>
              <a:cs typeface="Arial"/>
              <a:sym typeface="Arial"/>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2" name="Rectangle 1"/>
          <p:cNvSpPr/>
          <p:nvPr/>
        </p:nvSpPr>
        <p:spPr>
          <a:xfrm>
            <a:off x="3688080" y="4754880"/>
            <a:ext cx="2336800" cy="2235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Screen Shot 2015-03-06 at 9.12.17 PM.png"/>
          <p:cNvPicPr>
            <a:picLocks noChangeAspect="1"/>
          </p:cNvPicPr>
          <p:nvPr/>
        </p:nvPicPr>
        <p:blipFill rotWithShape="1">
          <a:blip r:embed="rId4">
            <a:extLst>
              <a:ext uri="{28A0092B-C50C-407E-A947-70E740481C1C}">
                <a14:useLocalDpi xmlns:a14="http://schemas.microsoft.com/office/drawing/2010/main" val="0"/>
              </a:ext>
            </a:extLst>
          </a:blip>
          <a:srcRect l="10370" t="7531" r="49815" b="41605"/>
          <a:stretch/>
        </p:blipFill>
        <p:spPr>
          <a:xfrm>
            <a:off x="1889125" y="1825036"/>
            <a:ext cx="6698074" cy="4813269"/>
          </a:xfrm>
          <a:prstGeom prst="rect">
            <a:avLst/>
          </a:prstGeom>
        </p:spPr>
      </p:pic>
    </p:spTree>
    <p:extLst>
      <p:ext uri="{BB962C8B-B14F-4D97-AF65-F5344CB8AC3E}">
        <p14:creationId xmlns:p14="http://schemas.microsoft.com/office/powerpoint/2010/main" val="34616879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Shape 103"/>
          <p:cNvSpPr txBox="1">
            <a:spLocks noGrp="1"/>
          </p:cNvSpPr>
          <p:nvPr>
            <p:ph type="ctrTitle" idx="4294967295"/>
          </p:nvPr>
        </p:nvSpPr>
        <p:spPr>
          <a:xfrm>
            <a:off x="1889125" y="739775"/>
            <a:ext cx="7590155" cy="849313"/>
          </a:xfrm>
          <a:prstGeom prst="rect">
            <a:avLst/>
          </a:prstGeom>
        </p:spPr>
        <p:txBody>
          <a:bodyPr lIns="38100" tIns="38100" rIns="38100" bIns="38100" anchor="ctr" anchorCtr="0">
            <a:noAutofit/>
          </a:bodyPr>
          <a:lstStyle/>
          <a:p>
            <a:pPr>
              <a:lnSpc>
                <a:spcPct val="114062"/>
              </a:lnSpc>
              <a:spcBef>
                <a:spcPts val="0"/>
              </a:spcBef>
            </a:pPr>
            <a:r>
              <a:rPr lang="en-US" u="sng" dirty="0" smtClean="0">
                <a:solidFill>
                  <a:srgbClr val="000000"/>
                </a:solidFill>
                <a:effectLst/>
                <a:latin typeface="Cambria" panose="02040503050406030204" pitchFamily="18" charset="0"/>
                <a:ea typeface="Arial"/>
                <a:cs typeface="Arial"/>
                <a:sym typeface="Arial"/>
              </a:rPr>
              <a:t>Workshop feedback</a:t>
            </a:r>
            <a:endParaRPr lang="en-US" u="sng" dirty="0">
              <a:solidFill>
                <a:srgbClr val="000000"/>
              </a:solidFill>
              <a:effectLst/>
              <a:latin typeface="Cambria" panose="02040503050406030204" pitchFamily="18" charset="0"/>
              <a:ea typeface="Arial"/>
              <a:cs typeface="Arial"/>
              <a:sym typeface="Arial"/>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grpSp>
        <p:nvGrpSpPr>
          <p:cNvPr id="10" name="Group 9"/>
          <p:cNvGrpSpPr/>
          <p:nvPr/>
        </p:nvGrpSpPr>
        <p:grpSpPr>
          <a:xfrm>
            <a:off x="945286" y="528910"/>
            <a:ext cx="8287425" cy="6274420"/>
            <a:chOff x="882333" y="785162"/>
            <a:chExt cx="7733347" cy="6274420"/>
          </a:xfrm>
        </p:grpSpPr>
        <p:sp>
          <p:nvSpPr>
            <p:cNvPr id="4" name="Text Box 2"/>
            <p:cNvSpPr txBox="1">
              <a:spLocks noChangeArrowheads="1"/>
            </p:cNvSpPr>
            <p:nvPr/>
          </p:nvSpPr>
          <p:spPr bwMode="auto">
            <a:xfrm>
              <a:off x="882333" y="2092960"/>
              <a:ext cx="7733347" cy="4966622"/>
            </a:xfrm>
            <a:prstGeom prst="rect">
              <a:avLst/>
            </a:prstGeom>
            <a:solidFill>
              <a:srgbClr val="FFFFFF"/>
            </a:solidFill>
            <a:ln w="57150" algn="in">
              <a:solidFill>
                <a:srgbClr val="FFCC00"/>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Cambria" panose="02040503050406030204" pitchFamily="18" charset="0"/>
                <a:cs typeface="Arial" pitchFamily="34" charset="0"/>
              </a:endParaRPr>
            </a:p>
          </p:txBody>
        </p:sp>
        <p:grpSp>
          <p:nvGrpSpPr>
            <p:cNvPr id="8" name="Group 7"/>
            <p:cNvGrpSpPr/>
            <p:nvPr/>
          </p:nvGrpSpPr>
          <p:grpSpPr>
            <a:xfrm>
              <a:off x="1146491" y="785162"/>
              <a:ext cx="7245668" cy="6140926"/>
              <a:chOff x="1146491" y="785162"/>
              <a:chExt cx="7245668" cy="6140926"/>
            </a:xfrm>
          </p:grpSpPr>
          <p:pic>
            <p:nvPicPr>
              <p:cNvPr id="6147" name="Picture 3" descr="qrcode - rate your workshiop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6492" y="3776906"/>
                <a:ext cx="3151187" cy="31491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6148" name="Picture 4" descr="Smiley_Idea[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7088724" y="785162"/>
                <a:ext cx="976533" cy="1191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5" name="AutoShape 5"/>
              <p:cNvSpPr>
                <a:spLocks noChangeArrowheads="1"/>
              </p:cNvSpPr>
              <p:nvPr/>
            </p:nvSpPr>
            <p:spPr bwMode="auto">
              <a:xfrm rot="10800000">
                <a:off x="4297678" y="3031453"/>
                <a:ext cx="1814513" cy="2039937"/>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595959"/>
              </a:solidFill>
              <a:ln w="57150" algn="in">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latin typeface="Cambria" panose="02040503050406030204" pitchFamily="18" charset="0"/>
                </a:endParaRPr>
              </a:p>
            </p:txBody>
          </p:sp>
          <p:sp>
            <p:nvSpPr>
              <p:cNvPr id="6" name="Text Box 6"/>
              <p:cNvSpPr txBox="1">
                <a:spLocks noChangeArrowheads="1"/>
              </p:cNvSpPr>
              <p:nvPr/>
            </p:nvSpPr>
            <p:spPr bwMode="auto">
              <a:xfrm>
                <a:off x="1146491" y="2286000"/>
                <a:ext cx="7245668" cy="1490906"/>
              </a:xfrm>
              <a:prstGeom prst="rect">
                <a:avLst/>
              </a:prstGeom>
              <a:solidFill>
                <a:srgbClr val="D9D9D9"/>
              </a:solidFill>
              <a:ln w="38100" algn="in">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2800" b="0" i="0" u="none" strike="noStrike" cap="none" normalizeH="0" baseline="0" dirty="0" smtClean="0">
                    <a:ln>
                      <a:noFill/>
                    </a:ln>
                    <a:solidFill>
                      <a:srgbClr val="000000"/>
                    </a:solidFill>
                    <a:effectLst/>
                    <a:latin typeface="Cambria" panose="02040503050406030204" pitchFamily="18" charset="0"/>
                    <a:cs typeface="Arial" pitchFamily="34" charset="0"/>
                  </a:rPr>
                  <a:t>Use your smart phone or tablet to scan this QR Code to rate the workshops you attend today or go to www.nysafltrochester.wikispaces.com!!</a:t>
                </a:r>
                <a:endParaRPr kumimoji="0" lang="en-US" altLang="en-US" sz="2400" b="0" i="0" u="none" strike="noStrike" cap="none" normalizeH="0" baseline="0" dirty="0" smtClean="0">
                  <a:ln>
                    <a:noFill/>
                  </a:ln>
                  <a:solidFill>
                    <a:schemeClr val="tx1"/>
                  </a:solidFill>
                  <a:effectLst/>
                  <a:latin typeface="Cambria" panose="02040503050406030204" pitchFamily="18" charset="0"/>
                  <a:cs typeface="Arial" pitchFamily="34" charset="0"/>
                </a:endParaRPr>
              </a:p>
            </p:txBody>
          </p:sp>
        </p:grpSp>
      </p:grpSp>
      <p:sp>
        <p:nvSpPr>
          <p:cNvPr id="2" name="TextBox 1"/>
          <p:cNvSpPr txBox="1"/>
          <p:nvPr/>
        </p:nvSpPr>
        <p:spPr>
          <a:xfrm>
            <a:off x="5429384" y="5160650"/>
            <a:ext cx="3144152" cy="1323439"/>
          </a:xfrm>
          <a:prstGeom prst="rect">
            <a:avLst/>
          </a:prstGeom>
          <a:solidFill>
            <a:srgbClr val="FFFF00"/>
          </a:solidFill>
          <a:ln w="79375">
            <a:solidFill>
              <a:schemeClr val="accent1"/>
            </a:solidFill>
          </a:ln>
        </p:spPr>
        <p:txBody>
          <a:bodyPr wrap="square" rtlCol="0">
            <a:spAutoFit/>
          </a:bodyPr>
          <a:lstStyle/>
          <a:p>
            <a:pPr algn="ctr"/>
            <a:r>
              <a:rPr lang="en-US" sz="1600" b="1" dirty="0" smtClean="0">
                <a:latin typeface="Cambria" panose="02040503050406030204" pitchFamily="18" charset="0"/>
              </a:rPr>
              <a:t>If you don’t have a QR reader app already, download a free one from the App store using your Smart device.  Start the app, then scan the code!</a:t>
            </a:r>
            <a:endParaRPr lang="en-US" sz="1600" b="1" dirty="0">
              <a:latin typeface="Cambria" panose="02040503050406030204" pitchFamily="18" charset="0"/>
            </a:endParaRPr>
          </a:p>
        </p:txBody>
      </p:sp>
      <p:sp>
        <p:nvSpPr>
          <p:cNvPr id="3" name="AutoShape 2" descr="data:image/jpeg;base64,/9j/4AAQSkZJRgABAQAAAQABAAD/2wCEAAkGBxQSEhUUEhQUFBUXGBoYFhgWGRkWGBgYGBwaGBgdHBwfICggGBolHBcXITEhJSkrLi4uHB80ODMtNygtLisBCgoKDg0OGxAQGi8lHCYsLTQ3NDcsLjQtLiwsLywtLCwsLDQyLC03LywsOCwsLCwvNywsLDcsLCwsLCwsLCwsLP/AABEIAOEA4QMBIgACEQEDEQH/xAAcAAACAgMBAQAAAAAAAAAAAAAABwUGAwQIAgH/xABPEAABAgMDBAoOCQMDBAMBAAABAgMABBEFEiEGBxMxFBczQVFSYXORsggiMjQ1U1RxkpPR0tPhFWJygaGiscHCGCNCFnSjY4KzwyVDZCT/xAAaAQEBAQEBAQEAAAAAAAAAAAAAAQIDBAUG/8QAKxEBAAIBAwMEAgEEAwAAAAAAAAECAwQRIRITMQVBUXEiMmGBkaHBFCNC/9oADAMBAAIRAxEAPwB4wQRC2tatKoQcd88HmgN6ctFDes1PANcRD9uLPcgD8TEU6sBKluKShCRVa1kJSkcJJig27nSaQbki1p1atI5UJr9RsC8v76ffFQyTPuq/yJ8wj0HHvr9EKFBt2e7YuOMIOoD/APnFOQJF+nnMZkZAWgoguTznL27yj0lYrDc2Ni+/9fogvv8A1+iFdtczXl8x+f4kG1zNeXzH5/iQ3NjRvv8A1+iC+/8AX6IV21zNeXzH5/iQbXM15fMfn+JDc2NG+/8AX6IL7/1+iFdtczXl8x+f4kG1zNeXzH5/iQ3NjRvv/X6IL7/1+iFdtczXl8x+f4kG1zNeXzH5/iQ3NjRvv/X6IL7/ANfohXbXM15fMfn+JBtczXl8x+f4kNzY0b7/ANfogvv/AF+iFdtczXl8x+f4kG1zNeXzH5/iQ3NjRvv/AF+iC+/9fohXbXM15fMfn+JBtczXl8x+f4kNzY0b7/1+iC+/9fohXbXM15fMfn+JBtczXl8x+f4kNzY0dI99fojzsx1O+oecQq3M3k+D2k87yVU6D+C4wqs+3ZSqm33XkjG7fL1f+1wE9ENzY4mbbcGuivwMS0naqF4dyeAwkLJzpFKtHaEuUHfcbBQpP2mlax5jXkMMGSmm3mw6w4l1s6lINaHgI1pVyGAvsEV6yrVKaJWcN48EWAGIr7BBBAR9sTmjRhrOAiqTD6G0LddVdbbSVrUd4D9Sd4RJW07VynAKQqc7VqrcdZs5nEkpW4B/k4s0bSeRIqo+ccEVERPT83b0zoWBo5dHbJQruUDVfcI7pw40HRqJhr5H5vZaTAKU33aYurxUfNvJHIIz5AZNok5dLacTrWrfUs6z+w5AIgM8eXE1ZjksmVLYDiFlV9AVikpApwa4imQ3Z6RvRlEmOCObtuy1OMx6oe2DbstTjMeqHtgOkdhiDYaY5u27LU4zHqh7YNuy1OMx6oe2A6R2GmDYaY5u27LU4zHqh7YbGZrK6ZtJh9yaKCpDgSm4m6KFIP34wF52GmDYaY2o58ytzt2jLz0ww2pkIbdUhNWwSEg0FTXGAfOw0wbDTGyg4CKlnTt96Qs9cxLlIcStAF4XhRSgDhAWTYaYNhpjm7bstTjMeqHtg27LU4zHqh7YDpHYaYNhpjm7bstTjMeqHtjorJybU9KsOuUK1tIWqgoKqSCcN7XAZ9hpg2GmI/LS0ly0hMvtEBxtpS01FRUDCo345+27LU4zHqh7YDpHYaYNhpjm7bstTjMeqHtg27LU4zHqh7YDpHYY4I8qkhwRzht2WpxmPVD2wbdlqcZj1Q9sA8MqMipadRdebBI7lYwWk8h/bVCXtCz53J6ZDiFaSXcVT6jqR/g4Kdoumoj7uCJbIPOtaE3aEvLvKa0bi6KutgGl0nA1w1Q3sqbIbmWHGXRVC0kHhHARwEHEQFbse1GpthEwwTcXUEHukKGCkq5QekYxa7CnLwuKOI1eaEXkJNLs203JF4/23TcqdV/Wy4POO1Pn5Ibsg4UOp89D+kXyi3Vj7GtpBxhBEVWnk1dpygfpCiyXGyrZmn1Y3XHCnk7Yto6EIhvjdx9oftCnzXd8znPfydiyh42WiiRCX7JXdpPm3OsmHXZuoQlOyW3aT5tzrJiKteY6ymHLKbU4y0tWkcxUhKj3XCRWLDN2rYzS1NuLs9C0mikqDQKSNYIpgYiswvghvnHetCHzm+FZ3nlQHRH0/YfjbO/4vZGzZs9ZEw4G2DIuuGtEoS0pRpicAI5Hhg5ifC7X2HOrAXvsh7OZak5ctNNtkv0JQhKSRcVvgaozdjZ3pNc8nqCPfZJd5S3P/wAFR47GzvSa55PUEBTs91rzDVquJafebTo2zdQ4tIrTgBpDHySt+ydhS2yXpEv6FvSlzRlZXdF68TiVV11xiHzlZqZu0Z5cwy7LpQUoSAtSwqqRQ4BBH4wjbbsxUrMOsLKSppZQoprdJGGFQDSA6Xy1y4kVSE0lidYLpZWGwh0X7103btDWteCOaJq2Jh1Nxx95xJ1pW4tScNWBNI0Ym8j8mXbRmBLsqQhZSpVXCQmideoE1+6AYnY6yTbr82HW0OANooFpSqnbHVUYQ3rWfsqVUETOwmVEXglxLSSU1IrQjVUHoir5o83kzZTr633GVhxCUp0ZWSCkkmt5Iwxij9kl37Lf7f8A9i4COzj5NPTk8t+zpZT0spKQhcuirRIFFUKRQ0IIPLEbJWBbiVIGitEIBSKAugBIIwpXAUi3Zvs7kpISLUs61MKWi9UoDZTionCqwd/gh42XPB9lt5IIS4hKwFUqAoVANCRXGAg85ngqd5hf6Qh8w8shy1LriELToXMFpCh/jvGHxnM8FTvML/SEZ2P3hUcy5/GAe9rps2VCTMpk2QqoTpENprTXSoxiN+n7D8bZ3/F7IpnZK7hKc451RCDgOr/p+w/G2d/xeyJadsiUVLrWhiXILSlJUG0UIKSQQaRx1HY0h4NR/tR/44DmfNL4Xk+cPVVHVU6MI5VzS+F5PnD1VR1ZOdzAILPPLaN1mYRgoEpqNdU9ug/cQYaSXb5Qsf5hC/SAP7wvc9few50dVcXqzNyl+Za6oiwkrJfHBBGGsfYitAbuPtD9oU+a7vmc57+TsNgbuPtD9oU2a/vmc57+TsWUg9bN7kQlOyW3aT5tzrJh12b3IhKdktu0nzbnWTEVd8wvghvnHetCHzm+FZ3nlQ7cx1qMN2U2lx5pCtI5gpaUnuuAmLFN2VYzq1OOIs9a1GqlK0RKidZJ3zAckwwcxPhdr7DnVh3/AEDYfibO/wCGNqzpGyJdwOMJkGnBWikFpKhXA4gwFK7JLvKW5/8AgqPHY2d6TXPJ6gjD2Q9otOycuGnW3CH6kIWlRAuK4DGbsbO9Jrnk9QQHjOXnVnLOnly7DcspAShQLiXCqqhU4hwD8Iy2fmplLTabn33ZhDs0hL7iWy2EBTgCiEhSCQmpwqSeWF/n48Luc23+kRdn2zbKW20tOWgGglIRcDt0IAwu0FKUgG5tCSHj5z0mvhxNZH5qpSzpkTDLswpYSpNHFNlNFa9SAfxiTyvt1GwJnY8wgv6Fei0TiS5fu9rdANSquqkKzNTblo7PT9IPTSWLi6mYK0t3qC7UroK8EBf87uWr9lssOS6WllxZSrShShQJrhdUnGOfctssn7UdQ7MJaQpCLg0QUkUqVY3lKxqYbmf1QmpeWTKnZCkuqKgz/dKRdpUhNaCsIickXWSA62tskVAWkoJGqoqMRAa8NCxM9M+0hlhLUpcQENglDt6gokV/u0rTkhey1jTDiQpth5aTqUltagfMQKRjlWil5CVApUFpBBFCDUYEHVAdZ5zPBU7zC/0hGdj94VHMufxh55zPBU7zC/0hD5h5lDdqXnFpQnQuYqUEj/HfMBd+yV3CU5xzqiEHHYVrmzZoJEyqTeCalOkU2qlddKnDVEb9A2H4mzv+GA5PjsaQ8Go/2o/8cRP0DYfibO/4Ylp21pRMutCH5cANKSlKXEUACSAAKwHM+aXwvJ84eqqOrJzuY5TzS+F5PnD1VR1XOaoBJ56+9xzo6q4vVmblL8y11RFEz197jnR1Vxe7M3KX5lrqiLCSnoIIIDRG7j7Q/aFNmw75nOe/k7DZG7j7Q/aFLmx75nOe/k7CSD2szuRC7zzZCTdpuS6pUNkNoWFX13cVFJFMMdUMOzO5EU7OhnGXZK2EpYS9pUqVUrKKXSBvA11xFKfaStTiset+UG0lanFY9b8osH9QLvkTfrVe5DmyYtUzcoxMFIQXW0rKQagXhWld+A552krU4rHrflBtJWpxWPW/KLlYOe52YmmpcyiE6RxLZUHSaVNK0u4w6IDmXaStTiset+UNjM3kjM2aw+3NBAUtwKTcVeFAkD7sY3852WqrJYadS0l7SOXKFRTTtSqtQDwQuP6gXfIm/Wq9yArWfnwu5zbf6Qwclc7NnMSMsw4t3SNsIbVRtRF5KQDQ7+MacvkSjKNItJ11UspztNGgBYAbJSDeNCa69Ue1ZgmQK7Mdwx7hO998BB5HZpLRlp2WfcSzcbcStVHKmgONBTGGBn58EO8411xFbyYz2OTU0xLmUQgOrSi9pCaVwrS7jDJy3yZTaUoqWU4WwpSVXkgE9qa6jAKDsau+Jzm2+sY1uyS79lv9v/7FxMzkiMk06dombMydGUr/ALd25VVQQDXXSPknZCcqwZt1RlCwdAEIo4FDdL1TSh7elOSA+5tc58hJWezLvrcDiL14JbKhiokY+YxBWhmwn5yaVOshosvOaZu85dUUKN5NRTA03osn9P7PljvoJ9saZzvOSLgkEyqHAwoMBwuEFQR2gURdwJpWlYBsZaWauZkZlhqhccaUhNTQVIwqd6Of9pK1OKx635R0LlTaplJR+YCQstNqWEk0BpvV3oTX9QLvkTfrVe5AV/aStTiset+UG0lanFY9b8osH9QLvkTfrVe5DKzZZZKtWWcfU0GSh0t3QoqrRKFVqQON+EAldpK1OKx635QbSVqcVj1vyi/ZcZ4XLPnXZYSqHA3doouFJN5IVqummuIiSz9OuOIRsJsX1JTXSqwvEDi8sBrZB5qLQlLQl5h5LOjbXVV1yppdIwFMdcPKd1RtRqzvcwCRz1d7jnR1VxfLM3KX5lrqiKHnq73HOjqri+WZuUvzLXVEWElPQQQQGiN3H2h+0KTNl31N89/J2G2N3H2h+0KPNl31N89/JyEkHvZnciNTKHJKTnlIVNMpdKAQmpUKA4nURwCNuy+5EY7ZyjlpQpEw6GyoEpqDiBr1DljMzEeW6UtedqxvLnDO7YDMpaBalmw23o0G6KkVNanExhs3Li1mWkNMzDiW0JCUANNkBIwAqUEmLBnSm2ZueLrKwtGjQKiusVrrh05DMJ+jpXtRuKN4cEca5Oq0xD6WfRzgw0yXjy5QkXHGnUutEpcSoKSQASFA1BoRQ4w3M1mWNpTNottTT61tFKyUltCQSE1GISDFRyeS21OsuLICUvBSidQAVjHQllZUST7gbYdQpw1oAkg4Ynehjyxb3a1ugtg/8zPHn4bGUWT8tOoSibbS4lKryQokAKoRXAjeJhDZ6clJeVfl0yTIQlTaiu5eVU3qCtSd6GrnasJ+cYZRLIKlJdvGhCaC6ob5G+Yx5p8nXpRl5M02UqU4Cm8QqougcJ343Np6unZ5K4Kxh7s2j635I2xcrbTlGgzLvONtpqQkNoNKmpxUgnXyx0nktPLds+XceVedWwhSyaAlRSCTQUAxjzamU0jLuFt5xCFgAkFJ1HVvQordyMnZqYdmJdtSmXVlbagoAFCsUkCuAIiWydPjl1xaTu8z+EfM+J+vBV2Y46w6h1klLiFBSCACQoajQggw4M0+WFpTVoJam31raLazdU2hIqAKYhIMa2SebycZnJd1xghCHEqUapNANe/D2S0kagB5gIY7Tbyzq8WPFMVrMTx7SjMocm5aeSlM00HUoJKQSRQkUOoiPuT+TstIoUiVaDSVKvKAJNVUAriTvARktm3GJQJVMOBsKNEk1NSMd6Ir/X9n+Uo6FeyNzeseZeemny3jetZmPqVmjkjKtg/Skwf/ANKuvHSP+v7P8pR0K9kIDKZKHZt9xBvJW6tSSN8E1BjlkzVrHEvfovTcua0xasxx7xsf2clQNlzoBFdAv9IQeaDJ9mbtANTLYcb0S1XTUYi7Q4HzxHKbJwKlH7zF3zLS4TaQI8Uv+MYrqItaIh6Mvo18OK17TvtBl7VtleRo9JfvRPZP5Py8ihTcq2GkKVfIBJqqgTXEneSI9WzbrEoEmYcDYUSE1rjTXqj3Y9sszSCuXWHEhV0kVwNAaY8hEenqjfZ8btX6evaen524/uiLXyBs+adU8/LJccVS8olWNAANR4AIjJrNzZbaFLRLNhaElSSFKqFJFQe63iIvMIK28gLQcmHloaXdU4tSe3GoqJH+UZvfp9t3bS6eM0zE2iu3y1s3uX1pTFoyrT8ypba10Wm40Ki6o6wkEYgQ/J3uYS2RGQE5Lz8u84wUoQuqjVJoLpHDyw6Z3uYmO02jmF1mGmK8RW0Tx7TuSGenvcc4OquL7Zm5S/MtdURQc9O4DnB1VxfrM3KX5lrqiOsPHKeggggNEbuPtD9oSWRdqiXmZolNaunfpqW5ycsO0buPtD9oR+R9l7ImZkXgmjp1131ueyM33248u2n7fcjufqbUhl4hI3L8x92K1l3NJtFbSq6LRpUN9VbxB4BTVE7I5BlQ3VPQr2xubXqvGp6Fe2PFeM1o2nw/SafJ6ZhtF6W2tH2Tk/Z+jXdCr2ANaUhiWFnNTLy7TOx1K0aEorfArQUrqwiWfzYBZqpxNfMr2wrcoJcS8y6yMdGspr5o4TGXFz4fXrf0/wBQjt2/KY594abctfWBWl469dKxacnSmznhM3tLdBFwApJvYazFUbmqEEaxjGw/a61i6aUPJHKtrRz7vfmxYskdM/rPk0dt1PkyvTHsj5tup8mV6Y9kU3IKwBPuuIJu3EXsa8IG954u21Unxg/N7Y9Nb6m0bx/p8PPp/RcF+i8Tv92U7KNSbSeMzXQ3gE3CCql3CtRF5sTLJMvLtM3L2jQlF6pFbopWlMI+sZuCgUDqaeZXtj2rN+oAnSp6Fe2LWmas77cuebUemZaRjm34x4jls7YKPFfmPuxrzuclLaL2hvasL1Nf/bCi+nF8nRGN+1lLF00pHOdTkeyvomi35j/MrTl5liLRbbQGi3cUVVKgqtRTgEVuzrHDqSS5doaUukxN5A5Oi0FupJu3EpONd8kb3mi+S+bW4KJcTjjqV7YkUy5Pylu+q0GjjsVnp2+588/yT89IaNZSFXqb9KRhTL8sOJ7NeFmpcTX/ALvbGJzNYkAnSDAE/wCW998SdPl+Gq+sen7bTbn6kt5mwAlClaUGgrS6RWNjIu2RITOnKC52ik3QbvdUxr90RrlsrUCDSh5I1NPHPqtE7w93ZxXpNMvMSvuVeUSbWShN3QaIlVSb968KbwFNUZMlsq02U0pi4X769JeBuUqAmlCDxK15Y0M29iGdU8AoJuBBxBNalXB5o1c4dl7DmUNkhVWguow1qWN/7MderLt3Hz4w6Cb/APD9o525+/JiymcdK0BWhpXevV/jEe5naSCRsZWBI7seyFYza60gAUoOSGU3m3StgPFYqW9J/lrKb3DG65c9/wBXmzaD0vTzvljifHMtuWzrpWoJ2MRU67+r8I3ZnL5BG5fmPuwqMlGNPNstVpfVSp3sCf2hnzOQBA3VPQr2xrHkz2jdx1uj9K09orMbTt82LPOfbgmGaBN3twddf8VDgHDDVszcpfmWuqIU2cuwzLtVvBXbgYA8VR/aGzZm5S/MtdUR7sfVt+Xl+X1Xa7n/AFfqnoIII287RG7j7Q/aFFm076m+d/k5DdG7j7Q/aFDm176m+d/k5CSD4sruRFGztSs4txjYiX1AJXf0RUBWopWh88Xmyu5EQeW+cCXstbSX0OqLqVKTcAPckA1qRwxi9eqNno02ecGSMkRvMfLQyFtxErKJan3g0+FKJS+ui7pPanE1pSJdeUFlqJJelCTiSSgkmOd85WVbVoTpfZC0oKEJosAGqa11HlifsPNHOTUu1MIeYCXUJWkKK6gKFQD2uuMxExG0O17472nJaZiZ+Datq1LOdl3W2Fyq3VtqS2lFwqUoghITy1he5C2O5KzaXZ5hTLASoKW8kBAJFE1rhrjxI5rZuQcTOOusKblyHlpQVXilvtiBUUrQR7zg52JSekXJdlDyVqKSCoJAwUCd/kjM4+qYtPs7Y9bOKlsVJ3rbzv5/os+X0yiYabTZSkuOhdXBKkBQRQiqrtDdvU++Mubm1DJtOptJ1TLilhTYmFkKKQACU3jqrCqzVZbM2a+84+lagtsITcAJreBxqRvCLnb0mrKdSX5FQaQwC0sP1BKlUWKXa4Uh0c9XuzOqjt9if1+fc0P9YyHlbHpiFJlBLWi7MvOS6ZpbC1lTam1KuKQTUFNDS6RGttIT3j5bpX7sOzJyzVS8kwwsgrbZS2ojUSlIBI5ItqTfiUwaqulmbY+d/lHytrWY4pKEOSilKICQLhJJ3hwxDZ25RpuzXFJbQk328UpAPdDfpFDkM2k1ZjiZ591lTUsdM4lF4rKUYkJqAK+ePmcbOrKT8iuXZQ8lalIIKwAKJUCdRizXesxLnjzRjy1vWZmImJUqWtVTdS24tFddxRTXz0OMNvNLlWymWd2VNJC9L2ulc7a7dTqqdVawo8hsknrVW6hhbaC2lKjfriFEjCgPBFw2kJ7x8t0r92OOPDNJ3h9HV+o01FJpY5P9YyHlbHpiFJa0raLk0440maUwpwqQpKl3C2TUEY9zSNbaQnvHy3Sv3Ysyc68pJN7CdQ8XGEaFZSAUlSBdJFTWlRHW1Jv5eLBqq6aZnHzv8rmLesrxsn+SK7l69KzUopqQ0Lz5UkhDISV3Qe2OGNBHOImYtebTKxqz53TvhakaNaaIAJqqlNZ5ITE2jaYSmSuK0ZK2mZjlOyuT1pN10cvNIrruVTWnDQ4wwsgZtuXYWi1VJbeLhUgTRBWW7qQCL1TdvBf31jDt6yHi5j0U+9Ctzp5Ys2lNoeYC0pSylshYAN4LWreJwooRiuGKcw9Gb1O+pjoyRER8x5WvLSxXpmccdk2FOsKu3FtJBQaJANKYa6wz5fKWUTKpaVMNB0NBBQVC8F3bt2nGrhSFxkJnck5KRZl3UPFaAbxSEkYqJwx5Y8pzVzcxMCcQ6wG3HQ+lJKrwSpV8A4UrQxquPpmZj3csus71a0yeK+P5+2PITJycan5dbks8hCV9spSaAdqdcO6e7mNuNSe7mNY8cUjaHDWay+qvFrxzEbEdno3Ac4OquGBZm5S/MtdUQv8APPuA5wdVcMCzNyl+Za6ojrDxynoIIIDRG7j7Q/aFDm276m+d/m5DeG7j7Q/aFBm276m+d/m5CSD5sruREFlxm+l7UW0t9bqS0lSUhspAN4gmtQeCJ2yu5EKnP7lDNSjsqJZ9xkKQ4VBCqAkFNK9MRUntESHjZn0ke7DHsOzEysu1LoKilpAQkqpeISKCtKCscuyuU1tOpvNPTzieMgLUnDXiBSMv05b3HtD0HPdgOoLVkUzDLjKyQlxCkEjWAoUNOXGFrtDyHjZn0ke7Cp+nLe49oeg57sH05b3HtD0HPdgGttESHjZn0ke7FwyHyLZsttxthbiw4oLOkIJBAu4UAwwjnKdyqtlkAuvzrYJoCsLQCeAEjEw4MwdtTE1LTCpl5bykugJKzWgug0EBoZyc6szZ08uXaaZWgJQoFV6vbCp1GKvt9TviJf8AP7Y1s91jzDtquKaYecTo2xeQ2tQrThApCzUypC7q0lKgaFKhQg8BB1QDds7OpM2o4mQeaaQ1NHQuKRevhK8CU1JFacIi2bREh42Z9JHuxdpLI2QbUhxuTl0LSQpKktpBBG+DTAxPwFPyHzey9lrcWwt1RcSEqDhSQAkkilAOGK7nYzkTFlzDTTLbS0ravkrvVBvKTvHVQCM+fCcnWmJcyJfCy4q/oAom7dwrdBwrEPmzYbmmHFW2lDj6XKNGdACw1dSe1v0Ny8VasK1gL/m9t9yfkWpl1KUrXeqE1oKKIGvzRzFlm3etSZSdRmFA/eqkXjL2dnpecW3ZRmEygCdGmVSosgkAqu3AU661pvwtC44qZBevaQuArv1Cr17Gtd+Af+0RIeNmfSR7sG0RIeNmfSR7sXjLpx1NnzSmCsOhpRbuVv3qYXaY1hUZn7TtRy0AmdVNlrRLP95Kwi9hTWKV1wFezu5vpey22FMLdUXFKSrSFJFEgEUoBwwsYfnZK7hKc451REfmQsuznZJ1U63KqcEwoJL1y9duNnC9jdqT+MAk47Ksd0os9pQ1pl0qFeEIBiF/0/YnibO/4YSdu2ra4ffQwqd0AWtLYQlwt6OpCQmgoU3aUpvQFxyJzwzc5PS8s40wlLqrqikKrShOFTyQ457uY5kzXWJMt2rKKXLvoSHMVKbWkDtVayRQR03PdzAI3PPuI5wdVcMGzNyl+Za6ohfZ5txHODqrhg2ZuUvzLXVEWElPQQQQGiN3H2h+0KDNt31N87/NyG+N3H2h+0J/Nv31Nc7/ADchJB82T3IhL9ktu0nzbnWTDosnuRCX7JbdpPm3OsmIq75hfBDfOO9aNu1s69nSzzjDrjgcbUUqAbURUcB341MwvghvnHetCHzm+FZ3nlQD426bK8Y76pUSeTmcuQnn0sS63FOKBIBbUkUSKnExybDBzE+F2vsOdWAYnZJd5S3P/wAFR47GzvSa55PUEe+yS7yluf8A4Kjx2Nnek1zyeoIBwxyDnCP/AMrNn/rr/WHTnAztrs2cVLCVS6EpSq8XCk9sK6rpiHGaZFppFoqmVtGaSHy2GwoI0gvXQoqF6laVoIC5WRnYs6YdbYaccLjighILagKnAY70WfKS32ZBgzEwVBsEAlIKjVRoMByxypm38KSfPo/WH5n58EO8411xAfNumyvGO+qVFMy4sleUbqJmzLq2mUaFZdOiN+pXQAjEUUMYpWa/IVNrOPIU8pnRJSoEJC63iRvkU1R0Dm7yKTZTLjKXi8FuaSpSEU7VKaazXuYD3m0sR2Ss9qXfCQ4i9W6bwxUSMfMY5nyxWE2rMk6hMqJ8wXHYEKO28xzczMOvmcWkurUu6GgaXjWlb2MBMbdNleMd9UuDbpsrxjvqlRWv6fmvLXPVJ9+D+n5ry1z1SffgK5noy5lLSal0yq1qLa1FV5BTgQANevVFUySzeTlpNKelg2UJWWzfXdN4BKtVNVFCJfOhm5RZLbK0vqe0qlJoUBFLoB3ia64ZHY3+D3/9yr/xtQC82k7U4rHrR7IalmZ0bPYDco4twPN3WVANqI0iaIIB1EVGuIvLjPC5Z867KiVQ4G7tFFwpJvJCtV001xry2ZxEy4idM0tKnVJmLmjBCSohy7W9iBWlYBxxqT/cxtxqT/cwCNzzbiOcHVXDBszcpfmWuqIXuebcRzg6q4YVmblL8y11RFhJT0EEEBoV/vD7Q/aE9kAq5PzbZ16VX5XFpP6iG5MK7ao5D+AhR5Uj6OtnT0oy+Q59zlA76K+2++Eh9WSe1EJjslt2k+bc6yYcNhOhSEkGoIqDwgwnuyV3aT5tzrJiKu+YXwQ3zjvWhD5zfCs7zyoaWaLL+z5KzUMzMwG3AtwlNx1VAVVGKUEauWLkc69j+Vp9S98OA5Uhg5ifC7X2HOrDp21rH8rT6l74cfRnXsfytPqnvhwFZ7JLvKW5/wDgqPHY2d6TXPJ6giDz35aSM/KsIlHw6tL15QuOJom4oV7ZIGsiJzsbO9Jrnk9QQF7tzISz5t0vTMulxwgAqK3E4DAYBQETctJoYYS00m622i6hNSaJSKAVOJwjmrPx4Xc5tv8ASGjkZnMstiQlWXZoJcbZbQsaN40UEgEVCKHHfgEfm38KSfPo/WOr7dsZicZLMygONEglJJTik1GIIOuN5KBrAHRFNzu2K/OWa4zLNlxwrbISClOCVAnFRA1QErk7klJSClqlGUtKWAFELWqoBqO6UeGJ2+OERx5lFkbOyCUrm2C0lZupJUhVSBWnaqO9HrJ3IudnkKclGC6hKrqiFtpoqgNO2UDqIgOwb44RGOYcohRBFQk089I4xtuxnpN0szKNG4kAlJKVUBFRikkao0m0FRAGJJoPOYBpZAZxrSmLRlWXppS21uBK03GhUY4VCAY6PjmfJPIefs+cZnJyXLUuwvSPOXm13EJBqbqVFSvMATDh22rI8sHqn/hwFP7JXcJTnHOqIUmT2Ws9ItqalHy0hSr5AS2qqiAmtVJJ1JHRHUeTmV8laBWmUeDxbAK+0cTQKqB3aRXUdULDPXkRPT0825KS5dbTLpQSFNpAUFuEiilA6lJgExbNrPTbynphekdVS8qiRWgoMEgDUI66stwps5tSTQiWSQeAhuoiPzZ2S5LWawzMN3HUBQUklKqdsSMQSNXLGCazo2U0tTa5oJUhRSoaJ40KTQjBFDiIBS5us4tpTNpSzL80pba10Um40Ki6o6wkHejoCf7kxXbJzi2XMvIZYmErdWaISGnU1NCdZQAMAdZiftJXamARmed3+2lO+V1+5KVV/UQyZFF1DCTrDTQPnCUwqMoD9KWu3LIxaQu6ojUUpop4+bC7DeKrzleFQp5osJKUgjU+kEQQEcw7fTypJQf1Seg0+4xCZa5Ni0JbRigfbqthR3ye6bJ3gqg+8A70YlWpsd+qtzVgvhArgocoP4Vix8BBBBAII1EHEEHgMUUDNVlxsdWwZ0lu4Sltbhu3TXc117nkP3cFbfnLzfqtdbC0zCWdElSaFBXW8Qd4imqInLPItq0AVgpamaUDh7hwAUCXAOsBXz6oqtnZXWlYygzOtqdZ1JvGuH/Td1K+yr8Iyrc2gHPLm/VK9+Pv9P7nlzfqle/FzsXOnIvgVdLKsO1eF3E8BqUn7jFllsoWXKBDraydQSpJJ8wBgFP/AE/ueXN+qV78H9P7nlzfqle/Dj2ceWDZx5YBOf0/ueXN+qV78MXNhkSqyWXW1PJe0iwsEJKKUTSmJNYntnHlg2ceWAX+cDNKu0pxUymaQ0FJSm6Wyo9qKa7wiupzAOA12c36pXvw4tnHlg2ceWAlU4CPtYidnHlg2ceWAgM5+RCrWaZbS8lnRrKiSkrrUUpgRSMmbHIxVlMOMqeS9fc0lQkop2qU0oSeLE3s48sGzjywC9y9zRrtGcXMiaQ2FBICS2VEXQBrvCIFjMG4lSVbNbwIO5K3jXjw4NnHlg2ceWA+5U2WZuUflwoILrakBRFQK79N+E3/AE/ueXN+qV78OPZx5YNnHlgKpmvzdqslb6lPpe0qUDBBRS6VHfJr3UMGsROzjywbOPLAS1YSVs5jXH33XtmNp0ji100SjS8omlb2OuGg/bTaDRa0IOuilBJp95iAtXOTIsA3phKiP8W/7iugQFYyRzOLkZxmZM2hwNKvFIbIJwI13jTXG1nYzgIYQqWllhUwqqVKQa6EHDe/+w1wTrGvgiuWvnJnbRXsezGnG64KUKKdpynFLQ5a15Yksjc36JVQfmyl6ZreSkEqQ0rXeJO6Ob9dQPDrgMmbTJYybJfeFJh9NAk9000caH6yiAT9wi3OPaNKlneGHKo4J/E1+4x7xUeEn8Yq9rWuHXw02aobOJGpS9RI+qNQ++NIlYI+4cMEQVnKlNCY38jrSutXHKlAxTwo4acI5Iz5e2cUkkCIfJzc1eaL7C7trCk3kKC0nUpOI+R5DHsqqkoUApB1pUApJ84MK9ifcZdUppakGuNDgfONSh5xFps/KpRwdaSrlQbh6KEH8IIyT+QlnPElUuWyd9lam/y4p/CIk5p7P8ZN+kz8KLYzajSvGDzpSf0VGfZbXGV6PzicKpm1NZ/jJvpZ+FBtTWf4yb6WfhRc9ltcZXo/ODZbXGV6PzhwKZtTWf4yb6WfhQbU1n+Mm+ln4UXPZbXGV6Pzg2W1xlej84cCmbU1n+Mm+ln4UG1NZ/jJvpZ+FFz2W1xlej84NltcZXo/OHApm1NZ/jJvpZ+FBtTWf4yb6WfhRc9ltcZXo/ODZbXGV6PzhwKZtTWf4yb6WfhQbU1n+Mm+ln4UXPZbXGV6Pzg2W1xlej84cCmbU1n+Mm+ln4UG1NZ/jJvpZ+FFz2W1xlej84NltcZXo/OHApm1NZ/jJvpZ+FBtTWf4yb6WfhRc9ltcZXo/ODZbXGV6PzhwKZtTWf4yb6WfhQbU1n+Mm+ln4UXPZbXGV6Pzg2W1xlej84cCmbU1n+Mm+ln4USEjm8s1qn9lx4jxzhI9FNE/hFj2W1xlej84xO2i0nfcPmSP3VDgbEulLaLjSENI4raQlP4a4+nAEkgJGsk0AHKTqivz+VF3c2hXhWqv5QB+sVK1LVefUNKskA4JGCB5kjD79cVF8tafGhVojUKBBXqqN8J4ByxSbBH9374sTneqfNGjkXZ5W7WmFYKtOxzBFo+j4IyrxlNZQebOGMLaVY0KltqwONOXzeyHKoViq5TZNpeBIGMAnH+7V5435KMlrWK40o3gTyxjkjjrjW7Kfk43o0ZMRvRFEEEEAQQQQBBBBAEEEEAQQQQBBBBAEEEEAQQQQBGrNRtRrTUBAT0RC9cS0+eGMMjZa3VC6CeWLuiwrdBZQ2MVqGA5OE8Ai7ZIWLokAkYxpZL5LhFFLxPCYuraABQRlp9uwR9ggCPDuqCCApOU+ows7R7qCCAl7D1CJqCCCCCCCAIIIIAggggCCCCAIIIIAggggCCCCAIIIIAiNtfUfNH2CArct3cMPJbej7BBV/ltQjNBBAEEEEB//9k=">
            <a:hlinkClick r:id="rId6"/>
          </p:cNvPr>
          <p:cNvSpPr>
            <a:spLocks noChangeAspect="1" noChangeArrowheads="1"/>
          </p:cNvSpPr>
          <p:nvPr/>
        </p:nvSpPr>
        <p:spPr bwMode="auto">
          <a:xfrm>
            <a:off x="28575" y="-1371600"/>
            <a:ext cx="2857500"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4" descr="data:image/jpeg;base64,/9j/4AAQSkZJRgABAQAAAQABAAD/2wCEAAkGBxQSEhUUEhQUFBUXGBoYFhgWGRkWGBgYGBwaGBgdHBwfICggGBolHBcXITEhJSkrLi4uHB80ODMtNygtLisBCgoKDg0OGxAQGi8lHCYsLTQ3NDcsLjQtLiwsLywtLCwsLDQyLC03LywsOCwsLCwvNywsLDcsLCwsLCwsLCwsLP/AABEIAOEA4QMBIgACEQEDEQH/xAAcAAACAgMBAQAAAAAAAAAAAAAABwUGAwQIAgH/xABPEAABAgMDBAoOCQMDBAMBAAABAgMABBEFEiEGBxMxFBczQVFSYXORsggiMjQ1U1RxkpPR0tPhFWJygaGiscHCGCNCFnSjY4KzwyVDZCT/xAAaAQEBAQEBAQEAAAAAAAAAAAAAAQIDBAUG/8QAKxEBAAIBAwMEAgEEAwAAAAAAAAECAwQRIRITMQVBUXEiMmGBkaHBFCNC/9oADAMBAAIRAxEAPwB4wQRC2tatKoQcd88HmgN6ctFDes1PANcRD9uLPcgD8TEU6sBKluKShCRVa1kJSkcJJig27nSaQbki1p1atI5UJr9RsC8v76ffFQyTPuq/yJ8wj0HHvr9EKFBt2e7YuOMIOoD/APnFOQJF+nnMZkZAWgoguTznL27yj0lYrDc2Ni+/9fogvv8A1+iFdtczXl8x+f4kG1zNeXzH5/iQ3NjRvv8A1+iC+/8AX6IV21zNeXzH5/iQbXM15fMfn+JDc2NG+/8AX6IL7/1+iFdtczXl8x+f4kG1zNeXzH5/iQ3NjRvv/X6IL7/1+iFdtczXl8x+f4kG1zNeXzH5/iQ3NjRvv/X6IL7/ANfohXbXM15fMfn+JBtczXl8x+f4kNzY0b7/ANfogvv/AF+iFdtczXl8x+f4kG1zNeXzH5/iQ3NjRvv/AF+iC+/9fohXbXM15fMfn+JBtczXl8x+f4kNzY0b7/1+iC+/9fohXbXM15fMfn+JBtczXl8x+f4kNzY0dI99fojzsx1O+oecQq3M3k+D2k87yVU6D+C4wqs+3ZSqm33XkjG7fL1f+1wE9ENzY4mbbcGuivwMS0naqF4dyeAwkLJzpFKtHaEuUHfcbBQpP2mlax5jXkMMGSmm3mw6w4l1s6lINaHgI1pVyGAvsEV6yrVKaJWcN48EWAGIr7BBBAR9sTmjRhrOAiqTD6G0LddVdbbSVrUd4D9Sd4RJW07VynAKQqc7VqrcdZs5nEkpW4B/k4s0bSeRIqo+ccEVERPT83b0zoWBo5dHbJQruUDVfcI7pw40HRqJhr5H5vZaTAKU33aYurxUfNvJHIIz5AZNok5dLacTrWrfUs6z+w5AIgM8eXE1ZjksmVLYDiFlV9AVikpApwa4imQ3Z6RvRlEmOCObtuy1OMx6oe2DbstTjMeqHtgOkdhiDYaY5u27LU4zHqh7YNuy1OMx6oe2A6R2GmDYaY5u27LU4zHqh7YbGZrK6ZtJh9yaKCpDgSm4m6KFIP34wF52GmDYaY2o58ytzt2jLz0ww2pkIbdUhNWwSEg0FTXGAfOw0wbDTGyg4CKlnTt96Qs9cxLlIcStAF4XhRSgDhAWTYaYNhpjm7bstTjMeqHtg27LU4zHqh7YDpHYaYNhpjm7bstTjMeqHtjorJybU9KsOuUK1tIWqgoKqSCcN7XAZ9hpg2GmI/LS0ly0hMvtEBxtpS01FRUDCo345+27LU4zHqh7YDpHYaYNhpjm7bstTjMeqHtg27LU4zHqh7YDpHYY4I8qkhwRzht2WpxmPVD2wbdlqcZj1Q9sA8MqMipadRdebBI7lYwWk8h/bVCXtCz53J6ZDiFaSXcVT6jqR/g4Kdoumoj7uCJbIPOtaE3aEvLvKa0bi6KutgGl0nA1w1Q3sqbIbmWHGXRVC0kHhHARwEHEQFbse1GpthEwwTcXUEHukKGCkq5QekYxa7CnLwuKOI1eaEXkJNLs203JF4/23TcqdV/Wy4POO1Pn5Ibsg4UOp89D+kXyi3Vj7GtpBxhBEVWnk1dpygfpCiyXGyrZmn1Y3XHCnk7Yto6EIhvjdx9oftCnzXd8znPfydiyh42WiiRCX7JXdpPm3OsmHXZuoQlOyW3aT5tzrJiKteY6ymHLKbU4y0tWkcxUhKj3XCRWLDN2rYzS1NuLs9C0mikqDQKSNYIpgYiswvghvnHetCHzm+FZ3nlQHRH0/YfjbO/4vZGzZs9ZEw4G2DIuuGtEoS0pRpicAI5Hhg5ifC7X2HOrAXvsh7OZak5ctNNtkv0JQhKSRcVvgaozdjZ3pNc8nqCPfZJd5S3P/wAFR47GzvSa55PUEBTs91rzDVquJafebTo2zdQ4tIrTgBpDHySt+ydhS2yXpEv6FvSlzRlZXdF68TiVV11xiHzlZqZu0Z5cwy7LpQUoSAtSwqqRQ4BBH4wjbbsxUrMOsLKSppZQoprdJGGFQDSA6Xy1y4kVSE0lidYLpZWGwh0X7103btDWteCOaJq2Jh1Nxx95xJ1pW4tScNWBNI0Ym8j8mXbRmBLsqQhZSpVXCQmideoE1+6AYnY6yTbr82HW0OANooFpSqnbHVUYQ3rWfsqVUETOwmVEXglxLSSU1IrQjVUHoir5o83kzZTr633GVhxCUp0ZWSCkkmt5Iwxij9kl37Lf7f8A9i4COzj5NPTk8t+zpZT0spKQhcuirRIFFUKRQ0IIPLEbJWBbiVIGitEIBSKAugBIIwpXAUi3Zvs7kpISLUs61MKWi9UoDZTionCqwd/gh42XPB9lt5IIS4hKwFUqAoVANCRXGAg85ngqd5hf6Qh8w8shy1LriELToXMFpCh/jvGHxnM8FTvML/SEZ2P3hUcy5/GAe9rps2VCTMpk2QqoTpENprTXSoxiN+n7D8bZ3/F7IpnZK7hKc451RCDgOr/p+w/G2d/xeyJadsiUVLrWhiXILSlJUG0UIKSQQaRx1HY0h4NR/tR/44DmfNL4Xk+cPVVHVU6MI5VzS+F5PnD1VR1ZOdzAILPPLaN1mYRgoEpqNdU9ug/cQYaSXb5Qsf5hC/SAP7wvc9few50dVcXqzNyl+Za6oiwkrJfHBBGGsfYitAbuPtD9oU+a7vmc57+TsNgbuPtD9oU2a/vmc57+TsWUg9bN7kQlOyW3aT5tzrJh12b3IhKdktu0nzbnWTEVd8wvghvnHetCHzm+FZ3nlQ7cx1qMN2U2lx5pCtI5gpaUnuuAmLFN2VYzq1OOIs9a1GqlK0RKidZJ3zAckwwcxPhdr7DnVh3/AEDYfibO/wCGNqzpGyJdwOMJkGnBWikFpKhXA4gwFK7JLvKW5/8AgqPHY2d6TXPJ6gjD2Q9otOycuGnW3CH6kIWlRAuK4DGbsbO9Jrnk9QQHjOXnVnLOnly7DcspAShQLiXCqqhU4hwD8Iy2fmplLTabn33ZhDs0hL7iWy2EBTgCiEhSCQmpwqSeWF/n48Luc23+kRdn2zbKW20tOWgGglIRcDt0IAwu0FKUgG5tCSHj5z0mvhxNZH5qpSzpkTDLswpYSpNHFNlNFa9SAfxiTyvt1GwJnY8wgv6Fei0TiS5fu9rdANSquqkKzNTblo7PT9IPTSWLi6mYK0t3qC7UroK8EBf87uWr9lssOS6WllxZSrShShQJrhdUnGOfctssn7UdQ7MJaQpCLg0QUkUqVY3lKxqYbmf1QmpeWTKnZCkuqKgz/dKRdpUhNaCsIickXWSA62tskVAWkoJGqoqMRAa8NCxM9M+0hlhLUpcQENglDt6gokV/u0rTkhey1jTDiQpth5aTqUltagfMQKRjlWil5CVApUFpBBFCDUYEHVAdZ5zPBU7zC/0hGdj94VHMufxh55zPBU7zC/0hD5h5lDdqXnFpQnQuYqUEj/HfMBd+yV3CU5xzqiEHHYVrmzZoJEyqTeCalOkU2qlddKnDVEb9A2H4mzv+GA5PjsaQ8Go/2o/8cRP0DYfibO/4Ylp21pRMutCH5cANKSlKXEUACSAAKwHM+aXwvJ84eqqOrJzuY5TzS+F5PnD1VR1XOaoBJ56+9xzo6q4vVmblL8y11RFEz197jnR1Vxe7M3KX5lrqiLCSnoIIIDRG7j7Q/aFNmw75nOe/k7DZG7j7Q/aFLmx75nOe/k7CSD2szuRC7zzZCTdpuS6pUNkNoWFX13cVFJFMMdUMOzO5EU7OhnGXZK2EpYS9pUqVUrKKXSBvA11xFKfaStTiset+UG0lanFY9b8osH9QLvkTfrVe5DmyYtUzcoxMFIQXW0rKQagXhWld+A552krU4rHrflBtJWpxWPW/KLlYOe52YmmpcyiE6RxLZUHSaVNK0u4w6IDmXaStTiset+UNjM3kjM2aw+3NBAUtwKTcVeFAkD7sY3852WqrJYadS0l7SOXKFRTTtSqtQDwQuP6gXfIm/Wq9yArWfnwu5zbf6Qwclc7NnMSMsw4t3SNsIbVRtRF5KQDQ7+MacvkSjKNItJ11UspztNGgBYAbJSDeNCa69Ue1ZgmQK7Mdwx7hO998BB5HZpLRlp2WfcSzcbcStVHKmgONBTGGBn58EO8411xFbyYz2OTU0xLmUQgOrSi9pCaVwrS7jDJy3yZTaUoqWU4WwpSVXkgE9qa6jAKDsau+Jzm2+sY1uyS79lv9v/7FxMzkiMk06dombMydGUr/ALd25VVQQDXXSPknZCcqwZt1RlCwdAEIo4FDdL1TSh7elOSA+5tc58hJWezLvrcDiL14JbKhiokY+YxBWhmwn5yaVOshosvOaZu85dUUKN5NRTA03osn9P7PljvoJ9saZzvOSLgkEyqHAwoMBwuEFQR2gURdwJpWlYBsZaWauZkZlhqhccaUhNTQVIwqd6Of9pK1OKx635R0LlTaplJR+YCQstNqWEk0BpvV3oTX9QLvkTfrVe5AV/aStTiset+UG0lanFY9b8osH9QLvkTfrVe5DKzZZZKtWWcfU0GSh0t3QoqrRKFVqQON+EAldpK1OKx635QbSVqcVj1vyi/ZcZ4XLPnXZYSqHA3doouFJN5IVqummuIiSz9OuOIRsJsX1JTXSqwvEDi8sBrZB5qLQlLQl5h5LOjbXVV1yppdIwFMdcPKd1RtRqzvcwCRz1d7jnR1VxfLM3KX5lrqiKHnq73HOjqri+WZuUvzLXVEWElPQQQQGiN3H2h+0KTNl31N89/J2G2N3H2h+0KPNl31N89/JyEkHvZnciNTKHJKTnlIVNMpdKAQmpUKA4nURwCNuy+5EY7ZyjlpQpEw6GyoEpqDiBr1DljMzEeW6UtedqxvLnDO7YDMpaBalmw23o0G6KkVNanExhs3Li1mWkNMzDiW0JCUANNkBIwAqUEmLBnSm2ZueLrKwtGjQKiusVrrh05DMJ+jpXtRuKN4cEca5Oq0xD6WfRzgw0yXjy5QkXHGnUutEpcSoKSQASFA1BoRQ4w3M1mWNpTNottTT61tFKyUltCQSE1GISDFRyeS21OsuLICUvBSidQAVjHQllZUST7gbYdQpw1oAkg4Ynehjyxb3a1ugtg/8zPHn4bGUWT8tOoSibbS4lKryQokAKoRXAjeJhDZ6clJeVfl0yTIQlTaiu5eVU3qCtSd6GrnasJ+cYZRLIKlJdvGhCaC6ob5G+Yx5p8nXpRl5M02UqU4Cm8QqougcJ343Np6unZ5K4Kxh7s2j635I2xcrbTlGgzLvONtpqQkNoNKmpxUgnXyx0nktPLds+XceVedWwhSyaAlRSCTQUAxjzamU0jLuFt5xCFgAkFJ1HVvQordyMnZqYdmJdtSmXVlbagoAFCsUkCuAIiWydPjl1xaTu8z+EfM+J+vBV2Y46w6h1klLiFBSCACQoajQggw4M0+WFpTVoJam31raLazdU2hIqAKYhIMa2SebycZnJd1xghCHEqUapNANe/D2S0kagB5gIY7Tbyzq8WPFMVrMTx7SjMocm5aeSlM00HUoJKQSRQkUOoiPuT+TstIoUiVaDSVKvKAJNVUAriTvARktm3GJQJVMOBsKNEk1NSMd6Ir/X9n+Uo6FeyNzeseZeemny3jetZmPqVmjkjKtg/Skwf/ANKuvHSP+v7P8pR0K9kIDKZKHZt9xBvJW6tSSN8E1BjlkzVrHEvfovTcua0xasxx7xsf2clQNlzoBFdAv9IQeaDJ9mbtANTLYcb0S1XTUYi7Q4HzxHKbJwKlH7zF3zLS4TaQI8Uv+MYrqItaIh6Mvo18OK17TvtBl7VtleRo9JfvRPZP5Py8ihTcq2GkKVfIBJqqgTXEneSI9WzbrEoEmYcDYUSE1rjTXqj3Y9sszSCuXWHEhV0kVwNAaY8hEenqjfZ8btX6evaen524/uiLXyBs+adU8/LJccVS8olWNAANR4AIjJrNzZbaFLRLNhaElSSFKqFJFQe63iIvMIK28gLQcmHloaXdU4tSe3GoqJH+UZvfp9t3bS6eM0zE2iu3y1s3uX1pTFoyrT8ypba10Wm40Ki6o6wkEYgQ/J3uYS2RGQE5Lz8u84wUoQuqjVJoLpHDyw6Z3uYmO02jmF1mGmK8RW0Tx7TuSGenvcc4OquL7Zm5S/MtdURQc9O4DnB1VxfrM3KX5lrqiOsPHKeggggNEbuPtD9oSWRdqiXmZolNaunfpqW5ycsO0buPtD9oR+R9l7ImZkXgmjp1131ueyM33248u2n7fcjufqbUhl4hI3L8x92K1l3NJtFbSq6LRpUN9VbxB4BTVE7I5BlQ3VPQr2xubXqvGp6Fe2PFeM1o2nw/SafJ6ZhtF6W2tH2Tk/Z+jXdCr2ANaUhiWFnNTLy7TOx1K0aEorfArQUrqwiWfzYBZqpxNfMr2wrcoJcS8y6yMdGspr5o4TGXFz4fXrf0/wBQjt2/KY594abctfWBWl469dKxacnSmznhM3tLdBFwApJvYazFUbmqEEaxjGw/a61i6aUPJHKtrRz7vfmxYskdM/rPk0dt1PkyvTHsj5tup8mV6Y9kU3IKwBPuuIJu3EXsa8IG954u21Unxg/N7Y9Nb6m0bx/p8PPp/RcF+i8Tv92U7KNSbSeMzXQ3gE3CCql3CtRF5sTLJMvLtM3L2jQlF6pFbopWlMI+sZuCgUDqaeZXtj2rN+oAnSp6Fe2LWmas77cuebUemZaRjm34x4jls7YKPFfmPuxrzuclLaL2hvasL1Nf/bCi+nF8nRGN+1lLF00pHOdTkeyvomi35j/MrTl5liLRbbQGi3cUVVKgqtRTgEVuzrHDqSS5doaUukxN5A5Oi0FupJu3EpONd8kb3mi+S+bW4KJcTjjqV7YkUy5Pylu+q0GjjsVnp2+588/yT89IaNZSFXqb9KRhTL8sOJ7NeFmpcTX/ALvbGJzNYkAnSDAE/wCW998SdPl+Gq+sen7bTbn6kt5mwAlClaUGgrS6RWNjIu2RITOnKC52ik3QbvdUxr90RrlsrUCDSh5I1NPHPqtE7w93ZxXpNMvMSvuVeUSbWShN3QaIlVSb968KbwFNUZMlsq02U0pi4X769JeBuUqAmlCDxK15Y0M29iGdU8AoJuBBxBNalXB5o1c4dl7DmUNkhVWguow1qWN/7MderLt3Hz4w6Cb/APD9o525+/JiymcdK0BWhpXevV/jEe5naSCRsZWBI7seyFYza60gAUoOSGU3m3StgPFYqW9J/lrKb3DG65c9/wBXmzaD0vTzvljifHMtuWzrpWoJ2MRU67+r8I3ZnL5BG5fmPuwqMlGNPNstVpfVSp3sCf2hnzOQBA3VPQr2xrHkz2jdx1uj9K09orMbTt82LPOfbgmGaBN3twddf8VDgHDDVszcpfmWuqIU2cuwzLtVvBXbgYA8VR/aGzZm5S/MtdUR7sfVt+Xl+X1Xa7n/AFfqnoIII287RG7j7Q/aFFm076m+d/k5DdG7j7Q/aFDm176m+d/k5CSD4sruRFGztSs4txjYiX1AJXf0RUBWopWh88Xmyu5EQeW+cCXstbSX0OqLqVKTcAPckA1qRwxi9eqNno02ecGSMkRvMfLQyFtxErKJan3g0+FKJS+ui7pPanE1pSJdeUFlqJJelCTiSSgkmOd85WVbVoTpfZC0oKEJosAGqa11HlifsPNHOTUu1MIeYCXUJWkKK6gKFQD2uuMxExG0O17472nJaZiZ+Datq1LOdl3W2Fyq3VtqS2lFwqUoghITy1he5C2O5KzaXZ5hTLASoKW8kBAJFE1rhrjxI5rZuQcTOOusKblyHlpQVXilvtiBUUrQR7zg52JSekXJdlDyVqKSCoJAwUCd/kjM4+qYtPs7Y9bOKlsVJ3rbzv5/os+X0yiYabTZSkuOhdXBKkBQRQiqrtDdvU++Mubm1DJtOptJ1TLilhTYmFkKKQACU3jqrCqzVZbM2a+84+lagtsITcAJreBxqRvCLnb0mrKdSX5FQaQwC0sP1BKlUWKXa4Uh0c9XuzOqjt9if1+fc0P9YyHlbHpiFJlBLWi7MvOS6ZpbC1lTam1KuKQTUFNDS6RGttIT3j5bpX7sOzJyzVS8kwwsgrbZS2ojUSlIBI5ItqTfiUwaqulmbY+d/lHytrWY4pKEOSilKICQLhJJ3hwxDZ25RpuzXFJbQk328UpAPdDfpFDkM2k1ZjiZ591lTUsdM4lF4rKUYkJqAK+ePmcbOrKT8iuXZQ8lalIIKwAKJUCdRizXesxLnjzRjy1vWZmImJUqWtVTdS24tFddxRTXz0OMNvNLlWymWd2VNJC9L2ulc7a7dTqqdVawo8hsknrVW6hhbaC2lKjfriFEjCgPBFw2kJ7x8t0r92OOPDNJ3h9HV+o01FJpY5P9YyHlbHpiFJa0raLk0440maUwpwqQpKl3C2TUEY9zSNbaQnvHy3Sv3Ysyc68pJN7CdQ8XGEaFZSAUlSBdJFTWlRHW1Jv5eLBqq6aZnHzv8rmLesrxsn+SK7l69KzUopqQ0Lz5UkhDISV3Qe2OGNBHOImYtebTKxqz53TvhakaNaaIAJqqlNZ5ITE2jaYSmSuK0ZK2mZjlOyuT1pN10cvNIrruVTWnDQ4wwsgZtuXYWi1VJbeLhUgTRBWW7qQCL1TdvBf31jDt6yHi5j0U+9Ctzp5Ys2lNoeYC0pSylshYAN4LWreJwooRiuGKcw9Gb1O+pjoyRER8x5WvLSxXpmccdk2FOsKu3FtJBQaJANKYa6wz5fKWUTKpaVMNB0NBBQVC8F3bt2nGrhSFxkJnck5KRZl3UPFaAbxSEkYqJwx5Y8pzVzcxMCcQ6wG3HQ+lJKrwSpV8A4UrQxquPpmZj3csus71a0yeK+P5+2PITJycan5dbks8hCV9spSaAdqdcO6e7mNuNSe7mNY8cUjaHDWay+qvFrxzEbEdno3Ac4OquGBZm5S/MtdUQv8APPuA5wdVcMCzNyl+Za6ojrDxynoIIIDRG7j7Q/aFDm276m+d/m5DeG7j7Q/aFBm276m+d/m5CSD5sruREFlxm+l7UW0t9bqS0lSUhspAN4gmtQeCJ2yu5EKnP7lDNSjsqJZ9xkKQ4VBCqAkFNK9MRUntESHjZn0ke7DHsOzEysu1LoKilpAQkqpeISKCtKCscuyuU1tOpvNPTzieMgLUnDXiBSMv05b3HtD0HPdgOoLVkUzDLjKyQlxCkEjWAoUNOXGFrtDyHjZn0ke7Cp+nLe49oeg57sH05b3HtD0HPdgGttESHjZn0ke7FwyHyLZsttxthbiw4oLOkIJBAu4UAwwjnKdyqtlkAuvzrYJoCsLQCeAEjEw4MwdtTE1LTCpl5bykugJKzWgug0EBoZyc6szZ08uXaaZWgJQoFV6vbCp1GKvt9TviJf8AP7Y1s91jzDtquKaYecTo2xeQ2tQrThApCzUypC7q0lKgaFKhQg8BB1QDds7OpM2o4mQeaaQ1NHQuKRevhK8CU1JFacIi2bREh42Z9JHuxdpLI2QbUhxuTl0LSQpKktpBBG+DTAxPwFPyHzey9lrcWwt1RcSEqDhSQAkkilAOGK7nYzkTFlzDTTLbS0ravkrvVBvKTvHVQCM+fCcnWmJcyJfCy4q/oAom7dwrdBwrEPmzYbmmHFW2lDj6XKNGdACw1dSe1v0Ny8VasK1gL/m9t9yfkWpl1KUrXeqE1oKKIGvzRzFlm3etSZSdRmFA/eqkXjL2dnpecW3ZRmEygCdGmVSosgkAqu3AU661pvwtC44qZBevaQuArv1Cr17Gtd+Af+0RIeNmfSR7sG0RIeNmfSR7sXjLpx1NnzSmCsOhpRbuVv3qYXaY1hUZn7TtRy0AmdVNlrRLP95Kwi9hTWKV1wFezu5vpey22FMLdUXFKSrSFJFEgEUoBwwsYfnZK7hKc451REfmQsuznZJ1U63KqcEwoJL1y9duNnC9jdqT+MAk47Ksd0os9pQ1pl0qFeEIBiF/0/YnibO/4YSdu2ra4ffQwqd0AWtLYQlwt6OpCQmgoU3aUpvQFxyJzwzc5PS8s40wlLqrqikKrShOFTyQ457uY5kzXWJMt2rKKXLvoSHMVKbWkDtVayRQR03PdzAI3PPuI5wdVcMGzNyl+Za6ohfZ5txHODqrhg2ZuUvzLXVEWElPQQQQGiN3H2h+0KDNt31N87/NyG+N3H2h+0J/Nv31Nc7/ADchJB82T3IhL9ktu0nzbnWTDosnuRCX7JbdpPm3OsmIq75hfBDfOO9aNu1s69nSzzjDrjgcbUUqAbURUcB341MwvghvnHetCHzm+FZ3nlQD426bK8Y76pUSeTmcuQnn0sS63FOKBIBbUkUSKnExybDBzE+F2vsOdWAYnZJd5S3P/wAFR47GzvSa55PUEe+yS7yluf8A4Kjx2Nnek1zyeoIBwxyDnCP/AMrNn/rr/WHTnAztrs2cVLCVS6EpSq8XCk9sK6rpiHGaZFppFoqmVtGaSHy2GwoI0gvXQoqF6laVoIC5WRnYs6YdbYaccLjighILagKnAY70WfKS32ZBgzEwVBsEAlIKjVRoMByxypm38KSfPo/WH5n58EO8411xAfNumyvGO+qVFMy4sleUbqJmzLq2mUaFZdOiN+pXQAjEUUMYpWa/IVNrOPIU8pnRJSoEJC63iRvkU1R0Dm7yKTZTLjKXi8FuaSpSEU7VKaazXuYD3m0sR2Ss9qXfCQ4i9W6bwxUSMfMY5nyxWE2rMk6hMqJ8wXHYEKO28xzczMOvmcWkurUu6GgaXjWlb2MBMbdNleMd9UuDbpsrxjvqlRWv6fmvLXPVJ9+D+n5ry1z1SffgK5noy5lLSal0yq1qLa1FV5BTgQANevVFUySzeTlpNKelg2UJWWzfXdN4BKtVNVFCJfOhm5RZLbK0vqe0qlJoUBFLoB3ia64ZHY3+D3/9yr/xtQC82k7U4rHrR7IalmZ0bPYDco4twPN3WVANqI0iaIIB1EVGuIvLjPC5Z867KiVQ4G7tFFwpJvJCtV001xry2ZxEy4idM0tKnVJmLmjBCSohy7W9iBWlYBxxqT/cxtxqT/cwCNzzbiOcHVXDBszcpfmWuqIXuebcRzg6q4YVmblL8y11RFhJT0EEEBoV/vD7Q/aE9kAq5PzbZ16VX5XFpP6iG5MK7ao5D+AhR5Uj6OtnT0oy+Q59zlA76K+2++Eh9WSe1EJjslt2k+bc6yYcNhOhSEkGoIqDwgwnuyV3aT5tzrJiKu+YXwQ3zjvWhD5zfCs7zyoaWaLL+z5KzUMzMwG3AtwlNx1VAVVGKUEauWLkc69j+Vp9S98OA5Uhg5ifC7X2HOrDp21rH8rT6l74cfRnXsfytPqnvhwFZ7JLvKW5/wDgqPHY2d6TXPJ6giDz35aSM/KsIlHw6tL15QuOJom4oV7ZIGsiJzsbO9Jrnk9QQF7tzISz5t0vTMulxwgAqK3E4DAYBQETctJoYYS00m622i6hNSaJSKAVOJwjmrPx4Xc5tv8ASGjkZnMstiQlWXZoJcbZbQsaN40UEgEVCKHHfgEfm38KSfPo/WOr7dsZicZLMygONEglJJTik1GIIOuN5KBrAHRFNzu2K/OWa4zLNlxwrbISClOCVAnFRA1QErk7klJSClqlGUtKWAFELWqoBqO6UeGJ2+OERx5lFkbOyCUrm2C0lZupJUhVSBWnaqO9HrJ3IudnkKclGC6hKrqiFtpoqgNO2UDqIgOwb44RGOYcohRBFQk089I4xtuxnpN0szKNG4kAlJKVUBFRikkao0m0FRAGJJoPOYBpZAZxrSmLRlWXppS21uBK03GhUY4VCAY6PjmfJPIefs+cZnJyXLUuwvSPOXm13EJBqbqVFSvMATDh22rI8sHqn/hwFP7JXcJTnHOqIUmT2Ws9ItqalHy0hSr5AS2qqiAmtVJJ1JHRHUeTmV8laBWmUeDxbAK+0cTQKqB3aRXUdULDPXkRPT0825KS5dbTLpQSFNpAUFuEiilA6lJgExbNrPTbynphekdVS8qiRWgoMEgDUI66stwps5tSTQiWSQeAhuoiPzZ2S5LWawzMN3HUBQUklKqdsSMQSNXLGCazo2U0tTa5oJUhRSoaJ40KTQjBFDiIBS5us4tpTNpSzL80pba10Um40Ki6o6wkHejoCf7kxXbJzi2XMvIZYmErdWaISGnU1NCdZQAMAdZiftJXamARmed3+2lO+V1+5KVV/UQyZFF1DCTrDTQPnCUwqMoD9KWu3LIxaQu6ojUUpop4+bC7DeKrzleFQp5osJKUgjU+kEQQEcw7fTypJQf1Seg0+4xCZa5Ni0JbRigfbqthR3ye6bJ3gqg+8A70YlWpsd+qtzVgvhArgocoP4Vix8BBBBAII1EHEEHgMUUDNVlxsdWwZ0lu4Sltbhu3TXc117nkP3cFbfnLzfqtdbC0zCWdElSaFBXW8Qd4imqInLPItq0AVgpamaUDh7hwAUCXAOsBXz6oqtnZXWlYygzOtqdZ1JvGuH/Td1K+yr8Iyrc2gHPLm/VK9+Pv9P7nlzfqle/FzsXOnIvgVdLKsO1eF3E8BqUn7jFllsoWXKBDraydQSpJJ8wBgFP/AE/ueXN+qV78H9P7nlzfqle/Dj2ceWDZx5YBOf0/ueXN+qV78MXNhkSqyWXW1PJe0iwsEJKKUTSmJNYntnHlg2ceWAX+cDNKu0pxUymaQ0FJSm6Wyo9qKa7wiupzAOA12c36pXvw4tnHlg2ceWAlU4CPtYidnHlg2ceWAgM5+RCrWaZbS8lnRrKiSkrrUUpgRSMmbHIxVlMOMqeS9fc0lQkop2qU0oSeLE3s48sGzjywC9y9zRrtGcXMiaQ2FBICS2VEXQBrvCIFjMG4lSVbNbwIO5K3jXjw4NnHlg2ceWA+5U2WZuUflwoILrakBRFQK79N+E3/AE/ueXN+qV78OPZx5YNnHlgKpmvzdqslb6lPpe0qUDBBRS6VHfJr3UMGsROzjywbOPLAS1YSVs5jXH33XtmNp0ji100SjS8omlb2OuGg/bTaDRa0IOuilBJp95iAtXOTIsA3phKiP8W/7iugQFYyRzOLkZxmZM2hwNKvFIbIJwI13jTXG1nYzgIYQqWllhUwqqVKQa6EHDe/+w1wTrGvgiuWvnJnbRXsezGnG64KUKKdpynFLQ5a15Yksjc36JVQfmyl6ZreSkEqQ0rXeJO6Ob9dQPDrgMmbTJYybJfeFJh9NAk9000caH6yiAT9wi3OPaNKlneGHKo4J/E1+4x7xUeEn8Yq9rWuHXw02aobOJGpS9RI+qNQ++NIlYI+4cMEQVnKlNCY38jrSutXHKlAxTwo4acI5Iz5e2cUkkCIfJzc1eaL7C7trCk3kKC0nUpOI+R5DHsqqkoUApB1pUApJ84MK9ifcZdUppakGuNDgfONSh5xFps/KpRwdaSrlQbh6KEH8IIyT+QlnPElUuWyd9lam/y4p/CIk5p7P8ZN+kz8KLYzajSvGDzpSf0VGfZbXGV6PzicKpm1NZ/jJvpZ+FBtTWf4yb6WfhRc9ltcZXo/ODZbXGV6PzhwKZtTWf4yb6WfhQbU1n+Mm+ln4UXPZbXGV6Pzg2W1xlej84cCmbU1n+Mm+ln4UG1NZ/jJvpZ+FFz2W1xlej84NltcZXo/OHApm1NZ/jJvpZ+FBtTWf4yb6WfhRc9ltcZXo/ODZbXGV6PzhwKZtTWf4yb6WfhQbU1n+Mm+ln4UXPZbXGV6Pzg2W1xlej84cCmbU1n+Mm+ln4UG1NZ/jJvpZ+FFz2W1xlej84NltcZXo/OHApm1NZ/jJvpZ+FBtTWf4yb6WfhRc9ltcZXo/ODZbXGV6PzhwKZtTWf4yb6WfhQbU1n+Mm+ln4UXPZbXGV6Pzg2W1xlej84cCmbU1n+Mm+ln4USEjm8s1qn9lx4jxzhI9FNE/hFj2W1xlej84xO2i0nfcPmSP3VDgbEulLaLjSENI4raQlP4a4+nAEkgJGsk0AHKTqivz+VF3c2hXhWqv5QB+sVK1LVefUNKskA4JGCB5kjD79cVF8tafGhVojUKBBXqqN8J4ByxSbBH9374sTneqfNGjkXZ5W7WmFYKtOxzBFo+j4IyrxlNZQebOGMLaVY0KltqwONOXzeyHKoViq5TZNpeBIGMAnH+7V5435KMlrWK40o3gTyxjkjjrjW7Kfk43o0ZMRvRFEEEEAQQQQBBBBAEEEEAQQQQBBBBAEEEEAQQQQBGrNRtRrTUBAT0RC9cS0+eGMMjZa3VC6CeWLuiwrdBZQ2MVqGA5OE8Ai7ZIWLokAkYxpZL5LhFFLxPCYuraABQRlp9uwR9ggCPDuqCCApOU+ows7R7qCCAl7D1CJqCCCCCCCAIIIIAggggCCCCAIIIIAggggCCCCAIIIIAiNtfUfNH2CArct3cMPJbej7BBV/ltQjNBBAEEEEB//9k=">
            <a:hlinkClick r:id="rId6"/>
          </p:cNvPr>
          <p:cNvSpPr>
            <a:spLocks noChangeAspect="1" noChangeArrowheads="1"/>
          </p:cNvSpPr>
          <p:nvPr/>
        </p:nvSpPr>
        <p:spPr bwMode="auto">
          <a:xfrm>
            <a:off x="180975" y="-1219200"/>
            <a:ext cx="2857500" cy="2857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90909" y="3628704"/>
            <a:ext cx="1382627" cy="1382627"/>
          </a:xfrm>
          <a:prstGeom prst="rect">
            <a:avLst/>
          </a:prstGeom>
        </p:spPr>
      </p:pic>
    </p:spTree>
    <p:extLst>
      <p:ext uri="{BB962C8B-B14F-4D97-AF65-F5344CB8AC3E}">
        <p14:creationId xmlns:p14="http://schemas.microsoft.com/office/powerpoint/2010/main" val="102498632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Shape 103"/>
          <p:cNvSpPr txBox="1">
            <a:spLocks noGrp="1"/>
          </p:cNvSpPr>
          <p:nvPr>
            <p:ph type="ctrTitle" idx="4294967295"/>
          </p:nvPr>
        </p:nvSpPr>
        <p:spPr>
          <a:xfrm>
            <a:off x="1889125" y="739775"/>
            <a:ext cx="7590155" cy="849313"/>
          </a:xfrm>
          <a:prstGeom prst="rect">
            <a:avLst/>
          </a:prstGeom>
        </p:spPr>
        <p:txBody>
          <a:bodyPr lIns="38100" tIns="38100" rIns="38100" bIns="38100" anchor="ctr" anchorCtr="0">
            <a:noAutofit/>
          </a:bodyPr>
          <a:lstStyle/>
          <a:p>
            <a:pPr>
              <a:lnSpc>
                <a:spcPct val="114062"/>
              </a:lnSpc>
              <a:spcBef>
                <a:spcPts val="0"/>
              </a:spcBef>
            </a:pPr>
            <a:r>
              <a:rPr lang="en-US" u="sng" dirty="0" smtClean="0">
                <a:solidFill>
                  <a:srgbClr val="000000"/>
                </a:solidFill>
                <a:effectLst/>
                <a:latin typeface="Cambria" panose="02040503050406030204" pitchFamily="18" charset="0"/>
                <a:ea typeface="Arial"/>
                <a:cs typeface="Arial"/>
                <a:sym typeface="Arial"/>
              </a:rPr>
              <a:t>Conference evaluation</a:t>
            </a:r>
            <a:endParaRPr lang="en-US" u="sng" dirty="0">
              <a:solidFill>
                <a:srgbClr val="000000"/>
              </a:solidFill>
              <a:effectLst/>
              <a:latin typeface="Cambria" panose="02040503050406030204" pitchFamily="18" charset="0"/>
              <a:ea typeface="Arial"/>
              <a:cs typeface="Arial"/>
              <a:sym typeface="Arial"/>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1026" name="Picture 2">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8833" t="20389" r="9833" b="2455"/>
          <a:stretch/>
        </p:blipFill>
        <p:spPr bwMode="auto">
          <a:xfrm>
            <a:off x="1889125" y="1720804"/>
            <a:ext cx="7057496" cy="5199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290115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1" name="Shape 111"/>
          <p:cNvSpPr txBox="1">
            <a:spLocks noGrp="1"/>
          </p:cNvSpPr>
          <p:nvPr>
            <p:ph type="ctrTitle" idx="4294967295"/>
          </p:nvPr>
        </p:nvSpPr>
        <p:spPr>
          <a:xfrm>
            <a:off x="1958340" y="887327"/>
            <a:ext cx="7175500" cy="558800"/>
          </a:xfrm>
          <a:prstGeom prst="rect">
            <a:avLst/>
          </a:prstGeom>
        </p:spPr>
        <p:txBody>
          <a:bodyPr lIns="38100" tIns="38100" rIns="38100" bIns="38100" anchor="ctr" anchorCtr="0">
            <a:noAutofit/>
          </a:bodyPr>
          <a:lstStyle/>
          <a:p>
            <a:pPr>
              <a:lnSpc>
                <a:spcPct val="114285"/>
              </a:lnSpc>
              <a:spcBef>
                <a:spcPts val="0"/>
              </a:spcBef>
            </a:pPr>
            <a:r>
              <a:rPr lang="en-US" sz="2800" u="sng" dirty="0" smtClean="0">
                <a:solidFill>
                  <a:srgbClr val="000000"/>
                </a:solidFill>
                <a:effectLst/>
                <a:latin typeface="Cambria" panose="02040503050406030204" pitchFamily="18" charset="0"/>
                <a:ea typeface="Arial"/>
                <a:cs typeface="Arial"/>
                <a:sym typeface="Arial"/>
              </a:rPr>
              <a:t>2015 </a:t>
            </a:r>
            <a:r>
              <a:rPr lang="en-US" sz="2800" u="sng" dirty="0">
                <a:solidFill>
                  <a:srgbClr val="000000"/>
                </a:solidFill>
                <a:effectLst/>
                <a:latin typeface="Cambria" panose="02040503050406030204" pitchFamily="18" charset="0"/>
                <a:ea typeface="Arial"/>
                <a:cs typeface="Arial"/>
                <a:sym typeface="Arial"/>
              </a:rPr>
              <a:t>Friend of Foreign Language Award</a:t>
            </a: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113" name="Shape 113"/>
          <p:cNvSpPr txBox="1"/>
          <p:nvPr/>
        </p:nvSpPr>
        <p:spPr>
          <a:xfrm>
            <a:off x="609598" y="1720805"/>
            <a:ext cx="8997863" cy="3353338"/>
          </a:xfrm>
          <a:prstGeom prst="rect">
            <a:avLst/>
          </a:prstGeom>
          <a:noFill/>
        </p:spPr>
        <p:txBody>
          <a:bodyPr lIns="91425" tIns="91425" rIns="91425" bIns="91425" anchor="t" anchorCtr="0">
            <a:noAutofit/>
          </a:bodyPr>
          <a:lstStyle/>
          <a:p>
            <a:pPr algn="ctr">
              <a:buNone/>
            </a:pPr>
            <a:r>
              <a:rPr lang="en-US" sz="4000" b="1" u="sng" dirty="0" smtClean="0">
                <a:latin typeface="Cambria" panose="02040503050406030204" pitchFamily="18" charset="0"/>
              </a:rPr>
              <a:t>Trio Los </a:t>
            </a:r>
            <a:r>
              <a:rPr lang="en-US" sz="4000" b="1" u="sng" dirty="0" err="1" smtClean="0">
                <a:latin typeface="Cambria" panose="02040503050406030204" pitchFamily="18" charset="0"/>
              </a:rPr>
              <a:t>Arpegios</a:t>
            </a:r>
            <a:endParaRPr lang="en-US" sz="4000" b="1" u="sng" dirty="0" smtClean="0">
              <a:latin typeface="Cambria" panose="02040503050406030204" pitchFamily="18" charset="0"/>
            </a:endParaRPr>
          </a:p>
          <a:p>
            <a:pPr algn="ctr">
              <a:buNone/>
            </a:pPr>
            <a:r>
              <a:rPr lang="en-US" sz="4000" b="1" dirty="0" smtClean="0">
                <a:latin typeface="Cambria" panose="02040503050406030204" pitchFamily="18" charset="0"/>
              </a:rPr>
              <a:t>Marcos A. Santiago, Jesus </a:t>
            </a:r>
            <a:r>
              <a:rPr lang="en-US" sz="4000" b="1" dirty="0" err="1" smtClean="0">
                <a:latin typeface="Cambria" panose="02040503050406030204" pitchFamily="18" charset="0"/>
              </a:rPr>
              <a:t>Gracia</a:t>
            </a:r>
            <a:r>
              <a:rPr lang="en-US" sz="4000" b="1" dirty="0" smtClean="0">
                <a:latin typeface="Cambria" panose="02040503050406030204" pitchFamily="18" charset="0"/>
              </a:rPr>
              <a:t>-Montes &amp; Pedro Santiago</a:t>
            </a:r>
            <a:endParaRPr lang="en-US" sz="4000" b="1" dirty="0">
              <a:latin typeface="Cambria" panose="02040503050406030204" pitchFamily="18" charset="0"/>
            </a:endParaRPr>
          </a:p>
        </p:txBody>
      </p:sp>
      <p:pic>
        <p:nvPicPr>
          <p:cNvPr id="1026" name="Picture 2" descr="0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1124" y="3835083"/>
            <a:ext cx="4214812" cy="3144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308027754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sp>
        <p:nvSpPr>
          <p:cNvPr id="45" name="Shape 45"/>
          <p:cNvSpPr/>
          <p:nvPr/>
        </p:nvSpPr>
        <p:spPr>
          <a:xfrm>
            <a:off x="505126" y="304801"/>
            <a:ext cx="9149699" cy="1276350"/>
          </a:xfrm>
          <a:prstGeom prst="rect">
            <a:avLst/>
          </a:prstGeom>
          <a:blipFill>
            <a:blip r:embed="rId3"/>
            <a:stretch>
              <a:fillRect/>
            </a:stretch>
          </a:blipFill>
        </p:spPr>
      </p:sp>
      <p:sp>
        <p:nvSpPr>
          <p:cNvPr id="46" name="Shape 46"/>
          <p:cNvSpPr txBox="1">
            <a:spLocks noGrp="1"/>
          </p:cNvSpPr>
          <p:nvPr>
            <p:ph type="ctrTitle" idx="4294967295"/>
          </p:nvPr>
        </p:nvSpPr>
        <p:spPr>
          <a:xfrm>
            <a:off x="1981200" y="690563"/>
            <a:ext cx="7673625" cy="963612"/>
          </a:xfrm>
          <a:prstGeom prst="rect">
            <a:avLst/>
          </a:prstGeom>
        </p:spPr>
        <p:txBody>
          <a:bodyPr lIns="38100" tIns="38100" rIns="38100" bIns="38100" anchor="ctr" anchorCtr="0">
            <a:noAutofit/>
          </a:bodyPr>
          <a:lstStyle/>
          <a:p>
            <a:pPr>
              <a:lnSpc>
                <a:spcPct val="113920"/>
              </a:lnSpc>
              <a:spcBef>
                <a:spcPts val="0"/>
              </a:spcBef>
            </a:pPr>
            <a:r>
              <a:rPr lang="en-US" sz="4400" u="sng" dirty="0" smtClean="0">
                <a:solidFill>
                  <a:srgbClr val="000000"/>
                </a:solidFill>
                <a:effectLst/>
                <a:latin typeface="Cambria" panose="02040503050406030204" pitchFamily="18" charset="0"/>
                <a:ea typeface="Arial"/>
                <a:cs typeface="Arial"/>
                <a:sym typeface="Arial"/>
              </a:rPr>
              <a:t>Conference Schedule</a:t>
            </a:r>
            <a:endParaRPr lang="en-US" sz="4400" u="sng" dirty="0">
              <a:solidFill>
                <a:srgbClr val="000000"/>
              </a:solidFill>
              <a:effectLst/>
              <a:latin typeface="Cambria" panose="02040503050406030204" pitchFamily="18" charset="0"/>
              <a:ea typeface="Arial"/>
              <a:cs typeface="Arial"/>
              <a:sym typeface="Arial"/>
            </a:endParaRPr>
          </a:p>
        </p:txBody>
      </p:sp>
      <p:sp>
        <p:nvSpPr>
          <p:cNvPr id="48" name="Shape 48"/>
          <p:cNvSpPr txBox="1">
            <a:spLocks noGrp="1"/>
          </p:cNvSpPr>
          <p:nvPr>
            <p:ph type="subTitle" idx="4294967295"/>
          </p:nvPr>
        </p:nvSpPr>
        <p:spPr>
          <a:xfrm>
            <a:off x="505126" y="1858789"/>
            <a:ext cx="8431213" cy="5081588"/>
          </a:xfrm>
          <a:prstGeom prst="rect">
            <a:avLst/>
          </a:prstGeom>
        </p:spPr>
        <p:txBody>
          <a:bodyPr lIns="38100" tIns="38100" rIns="38100" bIns="38100" anchor="t" anchorCtr="0">
            <a:noAutofit/>
          </a:bodyPr>
          <a:lstStyle/>
          <a:p>
            <a:pPr marL="1588" indent="-1588">
              <a:lnSpc>
                <a:spcPct val="200000"/>
              </a:lnSpc>
              <a:buClr>
                <a:srgbClr val="000000"/>
              </a:buClr>
              <a:buSzPct val="34375"/>
              <a:buNone/>
              <a:tabLst>
                <a:tab pos="1828800" algn="l"/>
              </a:tabLst>
            </a:pPr>
            <a:r>
              <a:rPr lang="en-US" sz="2000" dirty="0">
                <a:latin typeface="Cambria" panose="02040503050406030204" pitchFamily="18" charset="0"/>
              </a:rPr>
              <a:t>8:00 — 8:30 </a:t>
            </a:r>
            <a:r>
              <a:rPr lang="en-US" sz="2000" dirty="0" smtClean="0">
                <a:latin typeface="Cambria" panose="02040503050406030204" pitchFamily="18" charset="0"/>
              </a:rPr>
              <a:t>	Registration </a:t>
            </a:r>
            <a:r>
              <a:rPr lang="en-US" sz="2000" dirty="0">
                <a:latin typeface="Cambria" panose="02040503050406030204" pitchFamily="18" charset="0"/>
              </a:rPr>
              <a:t>/ Exhibits / Coffee</a:t>
            </a:r>
          </a:p>
          <a:p>
            <a:pPr marL="1588" indent="-1588">
              <a:lnSpc>
                <a:spcPct val="200000"/>
              </a:lnSpc>
              <a:buClr>
                <a:srgbClr val="000000"/>
              </a:buClr>
              <a:buSzPct val="34375"/>
              <a:buNone/>
              <a:tabLst>
                <a:tab pos="1828800" algn="l"/>
              </a:tabLst>
            </a:pPr>
            <a:r>
              <a:rPr lang="en-US" sz="2000" dirty="0">
                <a:latin typeface="Cambria" panose="02040503050406030204" pitchFamily="18" charset="0"/>
              </a:rPr>
              <a:t>8:30 — </a:t>
            </a:r>
            <a:r>
              <a:rPr lang="en-US" sz="2000" dirty="0" smtClean="0">
                <a:latin typeface="Cambria" panose="02040503050406030204" pitchFamily="18" charset="0"/>
              </a:rPr>
              <a:t>8:50 	General </a:t>
            </a:r>
            <a:r>
              <a:rPr lang="en-US" sz="2000" dirty="0">
                <a:latin typeface="Cambria" panose="02040503050406030204" pitchFamily="18" charset="0"/>
              </a:rPr>
              <a:t>Session / Awards</a:t>
            </a:r>
          </a:p>
          <a:p>
            <a:pPr marL="1588" indent="-1588">
              <a:lnSpc>
                <a:spcPct val="200000"/>
              </a:lnSpc>
              <a:buClr>
                <a:srgbClr val="000000"/>
              </a:buClr>
              <a:buSzPct val="34375"/>
              <a:buNone/>
              <a:tabLst>
                <a:tab pos="1828800" algn="l"/>
              </a:tabLst>
            </a:pPr>
            <a:r>
              <a:rPr lang="en-US" sz="2000" dirty="0">
                <a:latin typeface="Cambria" panose="02040503050406030204" pitchFamily="18" charset="0"/>
              </a:rPr>
              <a:t>9:00 — </a:t>
            </a:r>
            <a:r>
              <a:rPr lang="en-US" sz="2000" dirty="0" smtClean="0">
                <a:latin typeface="Cambria" panose="02040503050406030204" pitchFamily="18" charset="0"/>
              </a:rPr>
              <a:t>9:50	Workshop </a:t>
            </a:r>
            <a:r>
              <a:rPr lang="en-US" sz="2000" dirty="0">
                <a:latin typeface="Cambria" panose="02040503050406030204" pitchFamily="18" charset="0"/>
              </a:rPr>
              <a:t>Session </a:t>
            </a:r>
            <a:r>
              <a:rPr lang="en-US" sz="2000" dirty="0" smtClean="0">
                <a:latin typeface="Cambria" panose="02040503050406030204" pitchFamily="18" charset="0"/>
              </a:rPr>
              <a:t>A</a:t>
            </a:r>
            <a:endParaRPr lang="en-US" sz="2000" dirty="0">
              <a:latin typeface="Cambria" panose="02040503050406030204" pitchFamily="18" charset="0"/>
            </a:endParaRPr>
          </a:p>
          <a:p>
            <a:pPr marL="1588" indent="-1588">
              <a:lnSpc>
                <a:spcPct val="200000"/>
              </a:lnSpc>
              <a:spcBef>
                <a:spcPts val="0"/>
              </a:spcBef>
              <a:buNone/>
              <a:tabLst>
                <a:tab pos="1828800" algn="l"/>
              </a:tabLst>
            </a:pPr>
            <a:r>
              <a:rPr lang="en-US" sz="2000" dirty="0">
                <a:latin typeface="Cambria" panose="02040503050406030204" pitchFamily="18" charset="0"/>
              </a:rPr>
              <a:t>9:50 — </a:t>
            </a:r>
            <a:r>
              <a:rPr lang="en-US" sz="2000" dirty="0" smtClean="0">
                <a:latin typeface="Cambria" panose="02040503050406030204" pitchFamily="18" charset="0"/>
              </a:rPr>
              <a:t>10:15	Exhibitor </a:t>
            </a:r>
            <a:r>
              <a:rPr lang="en-US" sz="2000" dirty="0">
                <a:latin typeface="Cambria" panose="02040503050406030204" pitchFamily="18" charset="0"/>
              </a:rPr>
              <a:t>Session &amp; Refreshments</a:t>
            </a:r>
          </a:p>
          <a:p>
            <a:pPr marL="1588" indent="-1588">
              <a:lnSpc>
                <a:spcPct val="200000"/>
              </a:lnSpc>
              <a:spcBef>
                <a:spcPts val="0"/>
              </a:spcBef>
              <a:buNone/>
              <a:tabLst>
                <a:tab pos="1828800" algn="l"/>
              </a:tabLst>
            </a:pPr>
            <a:r>
              <a:rPr lang="en-US" sz="2000" dirty="0">
                <a:latin typeface="Cambria" panose="02040503050406030204" pitchFamily="18" charset="0"/>
              </a:rPr>
              <a:t>10:20 — </a:t>
            </a:r>
            <a:r>
              <a:rPr lang="en-US" sz="2000" dirty="0" smtClean="0">
                <a:latin typeface="Cambria" panose="02040503050406030204" pitchFamily="18" charset="0"/>
              </a:rPr>
              <a:t>11:10	Workshop Session </a:t>
            </a:r>
            <a:r>
              <a:rPr lang="en-US" sz="2000" dirty="0">
                <a:latin typeface="Cambria" panose="02040503050406030204" pitchFamily="18" charset="0"/>
              </a:rPr>
              <a:t>B</a:t>
            </a:r>
          </a:p>
          <a:p>
            <a:pPr marL="1588" indent="-1588">
              <a:lnSpc>
                <a:spcPct val="200000"/>
              </a:lnSpc>
              <a:spcBef>
                <a:spcPts val="0"/>
              </a:spcBef>
              <a:buNone/>
              <a:tabLst>
                <a:tab pos="1828800" algn="l"/>
              </a:tabLst>
            </a:pPr>
            <a:r>
              <a:rPr lang="en-US" sz="2000" dirty="0">
                <a:latin typeface="Cambria" panose="02040503050406030204" pitchFamily="18" charset="0"/>
              </a:rPr>
              <a:t>11:20 — </a:t>
            </a:r>
            <a:r>
              <a:rPr lang="en-US" sz="2000" dirty="0" smtClean="0">
                <a:latin typeface="Cambria" panose="02040503050406030204" pitchFamily="18" charset="0"/>
              </a:rPr>
              <a:t>12:10	Workshop </a:t>
            </a:r>
            <a:r>
              <a:rPr lang="en-US" sz="2000" dirty="0">
                <a:latin typeface="Cambria" panose="02040503050406030204" pitchFamily="18" charset="0"/>
              </a:rPr>
              <a:t>Session C</a:t>
            </a:r>
          </a:p>
          <a:p>
            <a:pPr marL="1588" indent="-1588">
              <a:lnSpc>
                <a:spcPct val="200000"/>
              </a:lnSpc>
              <a:spcBef>
                <a:spcPts val="0"/>
              </a:spcBef>
              <a:buNone/>
              <a:tabLst>
                <a:tab pos="1828800" algn="l"/>
              </a:tabLst>
            </a:pPr>
            <a:r>
              <a:rPr lang="en-US" sz="2000" dirty="0">
                <a:latin typeface="Cambria" panose="02040503050406030204" pitchFamily="18" charset="0"/>
              </a:rPr>
              <a:t>12:10 — </a:t>
            </a:r>
            <a:r>
              <a:rPr lang="en-US" sz="2000" dirty="0" smtClean="0">
                <a:latin typeface="Cambria" panose="02040503050406030204" pitchFamily="18" charset="0"/>
              </a:rPr>
              <a:t>1:00	Luncheon </a:t>
            </a:r>
            <a:r>
              <a:rPr lang="en-US" sz="2000" dirty="0">
                <a:latin typeface="Cambria" panose="02040503050406030204" pitchFamily="18" charset="0"/>
              </a:rPr>
              <a:t>/ Exhibitor Session / Raffle</a:t>
            </a:r>
          </a:p>
          <a:p>
            <a:pPr marL="1588" indent="-1588">
              <a:lnSpc>
                <a:spcPct val="200000"/>
              </a:lnSpc>
              <a:spcBef>
                <a:spcPts val="0"/>
              </a:spcBef>
              <a:buNone/>
              <a:tabLst>
                <a:tab pos="1828800" algn="l"/>
              </a:tabLst>
            </a:pPr>
            <a:r>
              <a:rPr lang="en-US" sz="2000" dirty="0">
                <a:latin typeface="Cambria" panose="02040503050406030204" pitchFamily="18" charset="0"/>
              </a:rPr>
              <a:t>1:10 — </a:t>
            </a:r>
            <a:r>
              <a:rPr lang="en-US" sz="2000" dirty="0" smtClean="0">
                <a:latin typeface="Cambria" panose="02040503050406030204" pitchFamily="18" charset="0"/>
              </a:rPr>
              <a:t>2:00	Workshop </a:t>
            </a:r>
            <a:r>
              <a:rPr lang="en-US" sz="2000" dirty="0">
                <a:latin typeface="Cambria" panose="02040503050406030204" pitchFamily="18" charset="0"/>
              </a:rPr>
              <a:t>Session D</a:t>
            </a:r>
          </a:p>
        </p:txBody>
      </p:sp>
      <p:pic>
        <p:nvPicPr>
          <p:cNvPr id="7" name="Picture 6" descr="NYSAFLT_PATCH.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2" name="Rectangle 1"/>
          <p:cNvSpPr/>
          <p:nvPr/>
        </p:nvSpPr>
        <p:spPr>
          <a:xfrm>
            <a:off x="6593840" y="1737316"/>
            <a:ext cx="3200400" cy="5324535"/>
          </a:xfrm>
          <a:prstGeom prst="rect">
            <a:avLst/>
          </a:prstGeom>
        </p:spPr>
        <p:txBody>
          <a:bodyPr wrap="square">
            <a:spAutoFit/>
          </a:bodyPr>
          <a:lstStyle/>
          <a:p>
            <a:r>
              <a:rPr lang="en-US" sz="2000" b="1" i="1" dirty="0">
                <a:solidFill>
                  <a:srgbClr val="FF0000"/>
                </a:solidFill>
                <a:latin typeface="Cambria" panose="02040503050406030204" pitchFamily="18" charset="0"/>
              </a:rPr>
              <a:t>Exhibits are available throughout the conference as well as during the two </a:t>
            </a:r>
            <a:r>
              <a:rPr lang="en-US" sz="2000" b="1" i="1" dirty="0" smtClean="0">
                <a:solidFill>
                  <a:srgbClr val="FF0000"/>
                </a:solidFill>
                <a:latin typeface="Cambria" panose="02040503050406030204" pitchFamily="18" charset="0"/>
              </a:rPr>
              <a:t>Exhibitor </a:t>
            </a:r>
            <a:r>
              <a:rPr lang="en-US" sz="2000" b="1" i="1" dirty="0">
                <a:solidFill>
                  <a:srgbClr val="FF0000"/>
                </a:solidFill>
                <a:latin typeface="Cambria" panose="02040503050406030204" pitchFamily="18" charset="0"/>
              </a:rPr>
              <a:t>sessions in the Exhibit Hall (gym).</a:t>
            </a:r>
          </a:p>
          <a:p>
            <a:endParaRPr lang="en-US" sz="2000" b="1" dirty="0">
              <a:solidFill>
                <a:srgbClr val="FF0000"/>
              </a:solidFill>
              <a:latin typeface="Cambria" panose="02040503050406030204" pitchFamily="18" charset="0"/>
            </a:endParaRPr>
          </a:p>
          <a:p>
            <a:r>
              <a:rPr lang="en-US" sz="2000" b="1" i="1" dirty="0" smtClean="0">
                <a:solidFill>
                  <a:srgbClr val="FF0000"/>
                </a:solidFill>
                <a:latin typeface="Cambria" panose="02040503050406030204" pitchFamily="18" charset="0"/>
              </a:rPr>
              <a:t>Coffee</a:t>
            </a:r>
            <a:r>
              <a:rPr lang="en-US" sz="2000" b="1" i="1" dirty="0">
                <a:solidFill>
                  <a:srgbClr val="FF0000"/>
                </a:solidFill>
                <a:latin typeface="Cambria" panose="02040503050406030204" pitchFamily="18" charset="0"/>
              </a:rPr>
              <a:t>, tea and refreshments will be available in the Exhibit Hall </a:t>
            </a:r>
            <a:r>
              <a:rPr lang="en-US" sz="2000" b="1" i="1" dirty="0" smtClean="0">
                <a:solidFill>
                  <a:srgbClr val="FF0000"/>
                </a:solidFill>
                <a:latin typeface="Cambria" panose="02040503050406030204" pitchFamily="18" charset="0"/>
              </a:rPr>
              <a:t>from 7:30-10:30 </a:t>
            </a:r>
            <a:r>
              <a:rPr lang="en-US" sz="2000" b="1" i="1" dirty="0">
                <a:solidFill>
                  <a:srgbClr val="FF0000"/>
                </a:solidFill>
                <a:latin typeface="Cambria" panose="02040503050406030204" pitchFamily="18" charset="0"/>
              </a:rPr>
              <a:t>a.m.</a:t>
            </a:r>
            <a:endParaRPr lang="en-US" sz="2000" b="1" dirty="0">
              <a:solidFill>
                <a:srgbClr val="FF0000"/>
              </a:solidFill>
              <a:latin typeface="Cambria" panose="02040503050406030204" pitchFamily="18" charset="0"/>
            </a:endParaRPr>
          </a:p>
          <a:p>
            <a:endParaRPr lang="en-US" sz="2000" b="1" dirty="0">
              <a:solidFill>
                <a:srgbClr val="FF0000"/>
              </a:solidFill>
              <a:latin typeface="Cambria" panose="02040503050406030204" pitchFamily="18" charset="0"/>
            </a:endParaRPr>
          </a:p>
          <a:p>
            <a:r>
              <a:rPr lang="en-US" sz="2000" b="1" i="1" dirty="0">
                <a:solidFill>
                  <a:srgbClr val="FF0000"/>
                </a:solidFill>
                <a:latin typeface="Cambria" panose="02040503050406030204" pitchFamily="18" charset="0"/>
              </a:rPr>
              <a:t>A buffet lunch will be available at 12:00 p.m. in the Exhibit Hall. </a:t>
            </a:r>
            <a:r>
              <a:rPr lang="en-US" sz="2000" b="1" i="1" dirty="0" smtClean="0">
                <a:solidFill>
                  <a:srgbClr val="FF0000"/>
                </a:solidFill>
                <a:latin typeface="Cambria" panose="02040503050406030204" pitchFamily="18" charset="0"/>
              </a:rPr>
              <a:t> Vegetarian and </a:t>
            </a:r>
            <a:r>
              <a:rPr lang="en-US" sz="2000" b="1" i="1" dirty="0">
                <a:solidFill>
                  <a:srgbClr val="FF0000"/>
                </a:solidFill>
                <a:latin typeface="Cambria" panose="02040503050406030204" pitchFamily="18" charset="0"/>
              </a:rPr>
              <a:t>gluten free options available</a:t>
            </a:r>
            <a:r>
              <a:rPr lang="en-US" sz="2000" i="1" dirty="0" smtClean="0">
                <a:solidFill>
                  <a:srgbClr val="FF0000"/>
                </a:solidFill>
                <a:latin typeface="Cambria" panose="02040503050406030204" pitchFamily="18" charset="0"/>
              </a:rPr>
              <a:t>.</a:t>
            </a:r>
            <a:endParaRPr lang="en-US" sz="2000" dirty="0">
              <a:solidFill>
                <a:srgbClr val="FF0000"/>
              </a:solidFill>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300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3000"/>
                            </p:stCondLst>
                            <p:childTnLst>
                              <p:par>
                                <p:cTn id="8" presetID="1" presetClass="entr" presetSubtype="0" fill="hold" nodeType="afterEffect">
                                  <p:stCondLst>
                                    <p:cond delay="3000"/>
                                  </p:stCondLst>
                                  <p:childTnLst>
                                    <p:set>
                                      <p:cBhvr>
                                        <p:cTn id="9" dur="1" fill="hold">
                                          <p:stCondLst>
                                            <p:cond delay="0"/>
                                          </p:stCondLst>
                                        </p:cTn>
                                        <p:tgtEl>
                                          <p:spTgt spid="2">
                                            <p:txEl>
                                              <p:pRg st="2" end="2"/>
                                            </p:txEl>
                                          </p:spTgt>
                                        </p:tgtEl>
                                        <p:attrNameLst>
                                          <p:attrName>style.visibility</p:attrName>
                                        </p:attrNameLst>
                                      </p:cBhvr>
                                      <p:to>
                                        <p:strVal val="visible"/>
                                      </p:to>
                                    </p:set>
                                  </p:childTnLst>
                                </p:cTn>
                              </p:par>
                            </p:childTnLst>
                          </p:cTn>
                        </p:par>
                        <p:par>
                          <p:cTn id="10" fill="hold">
                            <p:stCondLst>
                              <p:cond delay="6000"/>
                            </p:stCondLst>
                            <p:childTnLst>
                              <p:par>
                                <p:cTn id="11" presetID="1" presetClass="entr" presetSubtype="0" fill="hold" nodeType="afterEffect">
                                  <p:stCondLst>
                                    <p:cond delay="300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
        <p:cNvGrpSpPr/>
        <p:nvPr/>
      </p:nvGrpSpPr>
      <p:grpSpPr>
        <a:xfrm>
          <a:off x="0" y="0"/>
          <a:ext cx="0" cy="0"/>
          <a:chOff x="0" y="0"/>
          <a:chExt cx="0" cy="0"/>
        </a:xfrm>
      </p:grpSpPr>
      <p:sp>
        <p:nvSpPr>
          <p:cNvPr id="28" name="Shape 28"/>
          <p:cNvSpPr txBox="1"/>
          <p:nvPr/>
        </p:nvSpPr>
        <p:spPr>
          <a:xfrm>
            <a:off x="715379" y="1151361"/>
            <a:ext cx="8769431" cy="1820849"/>
          </a:xfrm>
          <a:prstGeom prst="rect">
            <a:avLst/>
          </a:prstGeom>
        </p:spPr>
        <p:txBody>
          <a:bodyPr lIns="38100" tIns="38100" rIns="38100" bIns="38100" anchor="t" anchorCtr="0">
            <a:noAutofit/>
          </a:bodyPr>
          <a:lstStyle/>
          <a:p>
            <a:pPr algn="ctr">
              <a:lnSpc>
                <a:spcPct val="114062"/>
              </a:lnSpc>
            </a:pPr>
            <a:r>
              <a:rPr lang="en-US" sz="3200" b="1" i="1" dirty="0">
                <a:latin typeface="Cambria" panose="02040503050406030204" pitchFamily="18" charset="0"/>
              </a:rPr>
              <a:t>The NYSAFLT </a:t>
            </a:r>
          </a:p>
          <a:p>
            <a:pPr algn="ctr">
              <a:lnSpc>
                <a:spcPct val="114062"/>
              </a:lnSpc>
            </a:pPr>
            <a:r>
              <a:rPr lang="en-US" sz="3200" b="1" i="1" dirty="0">
                <a:latin typeface="Cambria" panose="02040503050406030204" pitchFamily="18" charset="0"/>
              </a:rPr>
              <a:t>Rochester Regional Planning Committee</a:t>
            </a:r>
          </a:p>
          <a:p>
            <a:pPr algn="ctr">
              <a:lnSpc>
                <a:spcPct val="114062"/>
              </a:lnSpc>
            </a:pPr>
            <a:r>
              <a:rPr lang="en-US" sz="3200" b="1" i="1" dirty="0">
                <a:latin typeface="Cambria" panose="02040503050406030204" pitchFamily="18" charset="0"/>
              </a:rPr>
              <a:t>sincerely thanks</a:t>
            </a:r>
          </a:p>
        </p:txBody>
      </p:sp>
      <p:sp>
        <p:nvSpPr>
          <p:cNvPr id="29" name="Shape 29"/>
          <p:cNvSpPr/>
          <p:nvPr/>
        </p:nvSpPr>
        <p:spPr>
          <a:xfrm>
            <a:off x="0" y="4724400"/>
            <a:ext cx="10160000" cy="2295526"/>
          </a:xfrm>
          <a:prstGeom prst="rect">
            <a:avLst/>
          </a:prstGeom>
          <a:blipFill>
            <a:blip r:embed="rId3"/>
            <a:stretch>
              <a:fillRect/>
            </a:stretch>
          </a:blipFill>
        </p:spPr>
      </p:sp>
      <p:sp>
        <p:nvSpPr>
          <p:cNvPr id="30" name="Shape 30"/>
          <p:cNvSpPr txBox="1"/>
          <p:nvPr/>
        </p:nvSpPr>
        <p:spPr>
          <a:xfrm>
            <a:off x="715380" y="4253183"/>
            <a:ext cx="8769432" cy="2575608"/>
          </a:xfrm>
          <a:prstGeom prst="rect">
            <a:avLst/>
          </a:prstGeom>
        </p:spPr>
        <p:txBody>
          <a:bodyPr lIns="38100" tIns="38100" rIns="38100" bIns="38100" anchor="t" anchorCtr="0">
            <a:noAutofit/>
          </a:bodyPr>
          <a:lstStyle/>
          <a:p>
            <a:pPr algn="ctr">
              <a:lnSpc>
                <a:spcPct val="114062"/>
              </a:lnSpc>
              <a:tabLst>
                <a:tab pos="630238" algn="l"/>
              </a:tabLst>
            </a:pPr>
            <a:r>
              <a:rPr lang="en-US" sz="3200" b="1" i="1" dirty="0">
                <a:latin typeface="Cambria" panose="02040503050406030204" pitchFamily="18" charset="0"/>
              </a:rPr>
              <a:t>for </a:t>
            </a:r>
            <a:r>
              <a:rPr lang="en-US" sz="4400" b="1" i="1" dirty="0" smtClean="0">
                <a:solidFill>
                  <a:srgbClr val="FF0000"/>
                </a:solidFill>
                <a:latin typeface="Cambria" panose="02040503050406030204" pitchFamily="18" charset="0"/>
              </a:rPr>
              <a:t>45 </a:t>
            </a:r>
            <a:r>
              <a:rPr lang="en-US" sz="3200" b="1" i="1" dirty="0">
                <a:latin typeface="Cambria" panose="02040503050406030204" pitchFamily="18" charset="0"/>
              </a:rPr>
              <a:t>years of continued support</a:t>
            </a:r>
          </a:p>
          <a:p>
            <a:pPr algn="ctr">
              <a:lnSpc>
                <a:spcPct val="114062"/>
              </a:lnSpc>
            </a:pPr>
            <a:r>
              <a:rPr lang="en-US" sz="3200" b="1" i="1" dirty="0">
                <a:latin typeface="Cambria" panose="02040503050406030204" pitchFamily="18" charset="0"/>
              </a:rPr>
              <a:t>in providing meeting and conference </a:t>
            </a:r>
          </a:p>
          <a:p>
            <a:pPr algn="ctr">
              <a:lnSpc>
                <a:spcPct val="114062"/>
              </a:lnSpc>
            </a:pPr>
            <a:r>
              <a:rPr lang="en-US" sz="3200" b="1" i="1" dirty="0">
                <a:latin typeface="Cambria" panose="02040503050406030204" pitchFamily="18" charset="0"/>
              </a:rPr>
              <a:t>facilities for our organization and the teachers of the Rochester area.</a:t>
            </a:r>
          </a:p>
        </p:txBody>
      </p:sp>
      <p:sp>
        <p:nvSpPr>
          <p:cNvPr id="31" name="Shape 31"/>
          <p:cNvSpPr txBox="1"/>
          <p:nvPr/>
        </p:nvSpPr>
        <p:spPr>
          <a:xfrm>
            <a:off x="1474450" y="3087959"/>
            <a:ext cx="7467600" cy="1057321"/>
          </a:xfrm>
          <a:prstGeom prst="rect">
            <a:avLst/>
          </a:prstGeom>
          <a:noFill/>
        </p:spPr>
        <p:txBody>
          <a:bodyPr lIns="91425" tIns="91425" rIns="91425" bIns="91425" anchor="t" anchorCtr="0">
            <a:noAutofit/>
          </a:bodyPr>
          <a:lstStyle/>
          <a:p>
            <a:pPr algn="ctr">
              <a:buNone/>
            </a:pPr>
            <a:r>
              <a:rPr lang="en-US" sz="4800" b="1" dirty="0">
                <a:latin typeface="Cambria" panose="02040503050406030204" pitchFamily="18" charset="0"/>
              </a:rPr>
              <a:t>NAZARETH COLLEGE</a:t>
            </a:r>
          </a:p>
        </p:txBody>
      </p:sp>
      <p:sp>
        <p:nvSpPr>
          <p:cNvPr id="32" name="Shape 32"/>
          <p:cNvSpPr txBox="1"/>
          <p:nvPr/>
        </p:nvSpPr>
        <p:spPr>
          <a:xfrm>
            <a:off x="7029926" y="2962050"/>
            <a:ext cx="3657600" cy="457200"/>
          </a:xfrm>
          <a:prstGeom prst="rect">
            <a:avLst/>
          </a:prstGeom>
          <a:noFill/>
        </p:spPr>
        <p:txBody>
          <a:bodyPr lIns="91425" tIns="91425" rIns="91425" bIns="91425" anchor="t" anchorCtr="0">
            <a:noAutofit/>
          </a:bodyPr>
          <a:lstStyle/>
          <a:p>
            <a:endParaRPr/>
          </a:p>
        </p:txBody>
      </p:sp>
      <p:pic>
        <p:nvPicPr>
          <p:cNvPr id="9" name="Picture 8" descr="NYSAFLT_PATCH.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4766" y="497939"/>
            <a:ext cx="1108156" cy="11081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6"/>
        <p:cNvGrpSpPr/>
        <p:nvPr/>
      </p:nvGrpSpPr>
      <p:grpSpPr>
        <a:xfrm>
          <a:off x="0" y="0"/>
          <a:ext cx="0" cy="0"/>
          <a:chOff x="0" y="0"/>
          <a:chExt cx="0" cy="0"/>
        </a:xfrm>
      </p:grpSpPr>
      <p:sp>
        <p:nvSpPr>
          <p:cNvPr id="38" name="Shape 38"/>
          <p:cNvSpPr txBox="1">
            <a:spLocks noGrp="1"/>
          </p:cNvSpPr>
          <p:nvPr>
            <p:ph type="ctrTitle" idx="4294967295"/>
          </p:nvPr>
        </p:nvSpPr>
        <p:spPr>
          <a:xfrm>
            <a:off x="1935163" y="749214"/>
            <a:ext cx="7513637" cy="835025"/>
          </a:xfrm>
          <a:prstGeom prst="rect">
            <a:avLst/>
          </a:prstGeom>
        </p:spPr>
        <p:txBody>
          <a:bodyPr lIns="38100" tIns="38100" rIns="38100" bIns="38100" anchor="ctr" anchorCtr="0">
            <a:noAutofit/>
          </a:bodyPr>
          <a:lstStyle/>
          <a:p>
            <a:pPr>
              <a:lnSpc>
                <a:spcPct val="114285"/>
              </a:lnSpc>
              <a:spcBef>
                <a:spcPts val="0"/>
              </a:spcBef>
            </a:pPr>
            <a:r>
              <a:rPr lang="en-US" sz="2400" u="sng" dirty="0">
                <a:solidFill>
                  <a:srgbClr val="000000"/>
                </a:solidFill>
                <a:effectLst/>
                <a:latin typeface="Cambria" panose="02040503050406030204" pitchFamily="18" charset="0"/>
                <a:ea typeface="Arial"/>
                <a:cs typeface="Arial"/>
                <a:sym typeface="Arial"/>
              </a:rPr>
              <a:t>NYSAFLT Rochester Regional Planning Committee</a:t>
            </a:r>
          </a:p>
        </p:txBody>
      </p:sp>
      <p:sp>
        <p:nvSpPr>
          <p:cNvPr id="40" name="Shape 40"/>
          <p:cNvSpPr txBox="1">
            <a:spLocks noGrp="1"/>
          </p:cNvSpPr>
          <p:nvPr>
            <p:ph type="subTitle" idx="4294967295"/>
          </p:nvPr>
        </p:nvSpPr>
        <p:spPr>
          <a:xfrm>
            <a:off x="593408" y="1771605"/>
            <a:ext cx="9007792" cy="5177835"/>
          </a:xfrm>
          <a:prstGeom prst="rect">
            <a:avLst/>
          </a:prstGeom>
        </p:spPr>
        <p:txBody>
          <a:bodyPr lIns="38100" tIns="38100" rIns="38100" bIns="38100" anchor="t" anchorCtr="0">
            <a:noAutofit/>
          </a:bodyPr>
          <a:lstStyle/>
          <a:p>
            <a:pPr marL="0" indent="0">
              <a:buNone/>
              <a:tabLst>
                <a:tab pos="284163" algn="l"/>
              </a:tabLst>
            </a:pPr>
            <a:r>
              <a:rPr lang="en-US" sz="1600" dirty="0" smtClean="0">
                <a:latin typeface="Cambria" panose="02040503050406030204" pitchFamily="18" charset="0"/>
              </a:rPr>
              <a:t>Co-Chairs:</a:t>
            </a:r>
          </a:p>
          <a:p>
            <a:pPr>
              <a:tabLst>
                <a:tab pos="284163" algn="l"/>
              </a:tabLst>
            </a:pPr>
            <a:r>
              <a:rPr lang="en-US" sz="1600" dirty="0">
                <a:latin typeface="Cambria" panose="02040503050406030204" pitchFamily="18" charset="0"/>
              </a:rPr>
              <a:t>Heidi Connell, Canandaigua MS</a:t>
            </a:r>
          </a:p>
          <a:p>
            <a:pPr>
              <a:tabLst>
                <a:tab pos="284163" algn="l"/>
              </a:tabLst>
            </a:pPr>
            <a:r>
              <a:rPr lang="en-US" sz="1600" dirty="0" smtClean="0">
                <a:latin typeface="Cambria" panose="02040503050406030204" pitchFamily="18" charset="0"/>
              </a:rPr>
              <a:t>Erica </a:t>
            </a:r>
            <a:r>
              <a:rPr lang="en-US" sz="1600" dirty="0" err="1">
                <a:latin typeface="Cambria" panose="02040503050406030204" pitchFamily="18" charset="0"/>
              </a:rPr>
              <a:t>Kortepeter</a:t>
            </a:r>
            <a:r>
              <a:rPr lang="en-US" sz="1600" dirty="0">
                <a:latin typeface="Cambria" panose="02040503050406030204" pitchFamily="18" charset="0"/>
              </a:rPr>
              <a:t>-Ragan, Allendale Columbia School</a:t>
            </a:r>
          </a:p>
          <a:p>
            <a:pPr marL="0" indent="0">
              <a:buNone/>
              <a:tabLst>
                <a:tab pos="284163" algn="l"/>
              </a:tabLst>
            </a:pPr>
            <a:endParaRPr lang="en-US" sz="1600" dirty="0" smtClean="0">
              <a:latin typeface="Cambria" panose="02040503050406030204" pitchFamily="18" charset="0"/>
            </a:endParaRPr>
          </a:p>
          <a:p>
            <a:pPr marL="0" indent="0">
              <a:buNone/>
              <a:tabLst>
                <a:tab pos="284163" algn="l"/>
              </a:tabLst>
            </a:pPr>
            <a:r>
              <a:rPr lang="en-US" sz="1600" dirty="0" smtClean="0">
                <a:latin typeface="Cambria" panose="02040503050406030204" pitchFamily="18" charset="0"/>
              </a:rPr>
              <a:t>Committee </a:t>
            </a:r>
            <a:r>
              <a:rPr lang="en-US" sz="1600" dirty="0">
                <a:latin typeface="Cambria" panose="02040503050406030204" pitchFamily="18" charset="0"/>
              </a:rPr>
              <a:t>Members:</a:t>
            </a:r>
          </a:p>
          <a:p>
            <a:pPr>
              <a:tabLst>
                <a:tab pos="284163" algn="l"/>
              </a:tabLst>
            </a:pPr>
            <a:r>
              <a:rPr lang="en-US" sz="1600" dirty="0" smtClean="0">
                <a:latin typeface="Cambria" panose="02040503050406030204" pitchFamily="18" charset="0"/>
              </a:rPr>
              <a:t>Nancy </a:t>
            </a:r>
            <a:r>
              <a:rPr lang="en-US" sz="1600" dirty="0">
                <a:latin typeface="Cambria" panose="02040503050406030204" pitchFamily="18" charset="0"/>
              </a:rPr>
              <a:t>Barnett, Empire State College</a:t>
            </a:r>
          </a:p>
          <a:p>
            <a:pPr>
              <a:tabLst>
                <a:tab pos="284163" algn="l"/>
              </a:tabLst>
            </a:pPr>
            <a:r>
              <a:rPr lang="en-US" sz="1600" dirty="0" smtClean="0">
                <a:latin typeface="Cambria" panose="02040503050406030204" pitchFamily="18" charset="0"/>
              </a:rPr>
              <a:t>Candace </a:t>
            </a:r>
            <a:r>
              <a:rPr lang="en-US" sz="1600" dirty="0">
                <a:latin typeface="Cambria" panose="02040503050406030204" pitchFamily="18" charset="0"/>
              </a:rPr>
              <a:t>Black, </a:t>
            </a:r>
            <a:r>
              <a:rPr lang="en-US" sz="1600" dirty="0" err="1">
                <a:latin typeface="Cambria" panose="02040503050406030204" pitchFamily="18" charset="0"/>
              </a:rPr>
              <a:t>Eastridge</a:t>
            </a:r>
            <a:r>
              <a:rPr lang="en-US" sz="1600" dirty="0">
                <a:latin typeface="Cambria" panose="02040503050406030204" pitchFamily="18" charset="0"/>
              </a:rPr>
              <a:t> HS</a:t>
            </a:r>
          </a:p>
          <a:p>
            <a:pPr>
              <a:tabLst>
                <a:tab pos="284163" algn="l"/>
              </a:tabLst>
            </a:pPr>
            <a:r>
              <a:rPr lang="en-US" sz="1600" dirty="0" smtClean="0">
                <a:latin typeface="Cambria" panose="02040503050406030204" pitchFamily="18" charset="0"/>
              </a:rPr>
              <a:t>Marie </a:t>
            </a:r>
            <a:r>
              <a:rPr lang="en-US" sz="1600" dirty="0" err="1">
                <a:latin typeface="Cambria" panose="02040503050406030204" pitchFamily="18" charset="0"/>
              </a:rPr>
              <a:t>Campanaro</a:t>
            </a:r>
            <a:r>
              <a:rPr lang="en-US" sz="1600" dirty="0">
                <a:latin typeface="Cambria" panose="02040503050406030204" pitchFamily="18" charset="0"/>
              </a:rPr>
              <a:t>, Cosgrove MS</a:t>
            </a:r>
          </a:p>
          <a:p>
            <a:pPr>
              <a:tabLst>
                <a:tab pos="284163" algn="l"/>
              </a:tabLst>
            </a:pPr>
            <a:r>
              <a:rPr lang="en-US" sz="1600" dirty="0" smtClean="0">
                <a:latin typeface="Cambria" panose="02040503050406030204" pitchFamily="18" charset="0"/>
              </a:rPr>
              <a:t>Mark </a:t>
            </a:r>
            <a:r>
              <a:rPr lang="en-US" sz="1600" dirty="0" err="1">
                <a:latin typeface="Cambria" panose="02040503050406030204" pitchFamily="18" charset="0"/>
              </a:rPr>
              <a:t>Critelli</a:t>
            </a:r>
            <a:r>
              <a:rPr lang="en-US" sz="1600" dirty="0">
                <a:latin typeface="Cambria" panose="02040503050406030204" pitchFamily="18" charset="0"/>
              </a:rPr>
              <a:t>, Pittsford Sutherland HS</a:t>
            </a:r>
          </a:p>
          <a:p>
            <a:pPr>
              <a:tabLst>
                <a:tab pos="284163" algn="l"/>
              </a:tabLst>
            </a:pPr>
            <a:r>
              <a:rPr lang="en-US" sz="1600" dirty="0">
                <a:latin typeface="Cambria" panose="02040503050406030204" pitchFamily="18" charset="0"/>
              </a:rPr>
              <a:t>Birgit </a:t>
            </a:r>
            <a:r>
              <a:rPr lang="en-US" sz="1600" dirty="0" err="1">
                <a:latin typeface="Cambria" panose="02040503050406030204" pitchFamily="18" charset="0"/>
              </a:rPr>
              <a:t>Deir</a:t>
            </a:r>
            <a:r>
              <a:rPr lang="en-US" sz="1600" dirty="0">
                <a:latin typeface="Cambria" panose="02040503050406030204" pitchFamily="18" charset="0"/>
              </a:rPr>
              <a:t>, Nazareth College</a:t>
            </a:r>
          </a:p>
          <a:p>
            <a:pPr>
              <a:tabLst>
                <a:tab pos="284163" algn="l"/>
              </a:tabLst>
            </a:pPr>
            <a:r>
              <a:rPr lang="en-US" sz="1600" dirty="0" err="1" smtClean="0">
                <a:latin typeface="Cambria" panose="02040503050406030204" pitchFamily="18" charset="0"/>
              </a:rPr>
              <a:t>Annamaria</a:t>
            </a:r>
            <a:r>
              <a:rPr lang="en-US" sz="1600" dirty="0" smtClean="0">
                <a:latin typeface="Cambria" panose="02040503050406030204" pitchFamily="18" charset="0"/>
              </a:rPr>
              <a:t> </a:t>
            </a:r>
            <a:r>
              <a:rPr lang="en-US" sz="1600" dirty="0" err="1">
                <a:latin typeface="Cambria" panose="02040503050406030204" pitchFamily="18" charset="0"/>
              </a:rPr>
              <a:t>Falzarano</a:t>
            </a:r>
            <a:r>
              <a:rPr lang="en-US" sz="1600" dirty="0">
                <a:latin typeface="Cambria" panose="02040503050406030204" pitchFamily="18" charset="0"/>
              </a:rPr>
              <a:t>, Greece CSD</a:t>
            </a:r>
          </a:p>
          <a:p>
            <a:pPr>
              <a:tabLst>
                <a:tab pos="284163" algn="l"/>
              </a:tabLst>
            </a:pPr>
            <a:r>
              <a:rPr lang="en-US" sz="1600" dirty="0" smtClean="0">
                <a:latin typeface="Cambria" panose="02040503050406030204" pitchFamily="18" charset="0"/>
              </a:rPr>
              <a:t>Lucy </a:t>
            </a:r>
            <a:r>
              <a:rPr lang="en-US" sz="1600" dirty="0" err="1">
                <a:latin typeface="Cambria" panose="02040503050406030204" pitchFamily="18" charset="0"/>
              </a:rPr>
              <a:t>Ferruzza</a:t>
            </a:r>
            <a:r>
              <a:rPr lang="en-US" sz="1600" dirty="0">
                <a:latin typeface="Cambria" panose="02040503050406030204" pitchFamily="18" charset="0"/>
              </a:rPr>
              <a:t>, East Irondequoit MS</a:t>
            </a:r>
          </a:p>
          <a:p>
            <a:pPr>
              <a:tabLst>
                <a:tab pos="284163" algn="l"/>
              </a:tabLst>
            </a:pPr>
            <a:r>
              <a:rPr lang="en-US" sz="1600" dirty="0" smtClean="0">
                <a:latin typeface="Cambria" panose="02040503050406030204" pitchFamily="18" charset="0"/>
              </a:rPr>
              <a:t>Barbara </a:t>
            </a:r>
            <a:r>
              <a:rPr lang="en-US" sz="1600" dirty="0">
                <a:latin typeface="Cambria" panose="02040503050406030204" pitchFamily="18" charset="0"/>
              </a:rPr>
              <a:t>Kruger, Finger Lakes Community College</a:t>
            </a:r>
          </a:p>
          <a:p>
            <a:pPr>
              <a:tabLst>
                <a:tab pos="284163" algn="l"/>
              </a:tabLst>
            </a:pPr>
            <a:r>
              <a:rPr lang="en-US" sz="1600" dirty="0" err="1" smtClean="0">
                <a:latin typeface="Cambria" panose="02040503050406030204" pitchFamily="18" charset="0"/>
              </a:rPr>
              <a:t>Mireille</a:t>
            </a:r>
            <a:r>
              <a:rPr lang="en-US" sz="1600" dirty="0" smtClean="0">
                <a:latin typeface="Cambria" panose="02040503050406030204" pitchFamily="18" charset="0"/>
              </a:rPr>
              <a:t> </a:t>
            </a:r>
            <a:r>
              <a:rPr lang="en-US" sz="1600" dirty="0">
                <a:latin typeface="Cambria" panose="02040503050406030204" pitchFamily="18" charset="0"/>
              </a:rPr>
              <a:t>Le Breton, Nazareth </a:t>
            </a:r>
            <a:r>
              <a:rPr lang="en-US" sz="1600" dirty="0" smtClean="0">
                <a:latin typeface="Cambria" panose="02040503050406030204" pitchFamily="18" charset="0"/>
              </a:rPr>
              <a:t>College</a:t>
            </a:r>
            <a:endParaRPr lang="en-US" sz="1600" dirty="0">
              <a:latin typeface="Cambria" panose="02040503050406030204" pitchFamily="18" charset="0"/>
            </a:endParaRPr>
          </a:p>
          <a:p>
            <a:pPr>
              <a:tabLst>
                <a:tab pos="284163" algn="l"/>
              </a:tabLst>
            </a:pPr>
            <a:r>
              <a:rPr lang="en-US" sz="1600" dirty="0">
                <a:latin typeface="Cambria" panose="02040503050406030204" pitchFamily="18" charset="0"/>
              </a:rPr>
              <a:t>Anne </a:t>
            </a:r>
            <a:r>
              <a:rPr lang="en-US" sz="1600" dirty="0" err="1" smtClean="0">
                <a:latin typeface="Cambria" panose="02040503050406030204" pitchFamily="18" charset="0"/>
              </a:rPr>
              <a:t>Lutkus</a:t>
            </a:r>
            <a:r>
              <a:rPr lang="en-US" sz="1600" dirty="0" smtClean="0">
                <a:latin typeface="Cambria" panose="02040503050406030204" pitchFamily="18" charset="0"/>
              </a:rPr>
              <a:t>, University of Rochester/SUNY </a:t>
            </a:r>
            <a:r>
              <a:rPr lang="en-US" sz="1600" dirty="0" err="1" smtClean="0">
                <a:latin typeface="Cambria" panose="02040503050406030204" pitchFamily="18" charset="0"/>
              </a:rPr>
              <a:t>Geneseo</a:t>
            </a:r>
            <a:r>
              <a:rPr lang="en-US" sz="1600" dirty="0" smtClean="0">
                <a:latin typeface="Cambria" panose="02040503050406030204" pitchFamily="18" charset="0"/>
              </a:rPr>
              <a:t> (retired)</a:t>
            </a:r>
          </a:p>
          <a:p>
            <a:pPr>
              <a:tabLst>
                <a:tab pos="284163" algn="l"/>
              </a:tabLst>
            </a:pPr>
            <a:r>
              <a:rPr lang="en-US" sz="1600" dirty="0" smtClean="0">
                <a:latin typeface="Cambria" panose="02040503050406030204" pitchFamily="18" charset="0"/>
              </a:rPr>
              <a:t>Claudia Pippin, Penfield HS</a:t>
            </a:r>
          </a:p>
          <a:p>
            <a:pPr>
              <a:tabLst>
                <a:tab pos="284163" algn="l"/>
              </a:tabLst>
            </a:pPr>
            <a:r>
              <a:rPr lang="en-US" sz="1600" dirty="0" smtClean="0">
                <a:latin typeface="Cambria" panose="02040503050406030204" pitchFamily="18" charset="0"/>
              </a:rPr>
              <a:t>Beth Slocum</a:t>
            </a:r>
            <a:r>
              <a:rPr lang="en-US" sz="1600" dirty="0" smtClean="0">
                <a:latin typeface="Cambria" panose="02040503050406030204" pitchFamily="18" charset="0"/>
              </a:rPr>
              <a:t>, </a:t>
            </a:r>
            <a:r>
              <a:rPr lang="en-US" sz="1600" dirty="0" err="1" smtClean="0">
                <a:latin typeface="Cambria" panose="02040503050406030204" pitchFamily="18" charset="0"/>
              </a:rPr>
              <a:t>Genessee</a:t>
            </a:r>
            <a:r>
              <a:rPr lang="en-US" sz="1600" dirty="0" smtClean="0">
                <a:latin typeface="Cambria" panose="02040503050406030204" pitchFamily="18" charset="0"/>
              </a:rPr>
              <a:t> Community College</a:t>
            </a:r>
            <a:endParaRPr lang="en-US" sz="1600" dirty="0">
              <a:latin typeface="Cambria" panose="02040503050406030204" pitchFamily="18" charset="0"/>
            </a:endParaRPr>
          </a:p>
          <a:p>
            <a:pPr>
              <a:tabLst>
                <a:tab pos="284163" algn="l"/>
              </a:tabLst>
            </a:pPr>
            <a:r>
              <a:rPr lang="en-US" sz="1600" dirty="0" smtClean="0">
                <a:latin typeface="Cambria" panose="02040503050406030204" pitchFamily="18" charset="0"/>
              </a:rPr>
              <a:t>Ida </a:t>
            </a:r>
            <a:r>
              <a:rPr lang="en-US" sz="1600" dirty="0">
                <a:latin typeface="Cambria" panose="02040503050406030204" pitchFamily="18" charset="0"/>
              </a:rPr>
              <a:t>Wilder, Greece Athena </a:t>
            </a:r>
            <a:r>
              <a:rPr lang="en-US" sz="1600" dirty="0" smtClean="0">
                <a:latin typeface="Cambria" panose="02040503050406030204" pitchFamily="18" charset="0"/>
              </a:rPr>
              <a:t>HS</a:t>
            </a:r>
            <a:endParaRPr lang="en-US" sz="1600" dirty="0">
              <a:latin typeface="Cambria" panose="02040503050406030204" pitchFamily="18" charset="0"/>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1026" name="Picture 2" descr="http://icccet.org/wp-content/uploads/2014/01/ac.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9279" y="3183756"/>
            <a:ext cx="3637915" cy="25023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Shape 85"/>
          <p:cNvSpPr/>
          <p:nvPr/>
        </p:nvSpPr>
        <p:spPr>
          <a:xfrm>
            <a:off x="505126" y="900253"/>
            <a:ext cx="8360761" cy="680897"/>
          </a:xfrm>
          <a:prstGeom prst="rect">
            <a:avLst/>
          </a:prstGeom>
          <a:blipFill>
            <a:blip r:embed="rId3"/>
            <a:stretch>
              <a:fillRect/>
            </a:stretch>
          </a:blipFill>
        </p:spPr>
      </p:sp>
      <p:sp>
        <p:nvSpPr>
          <p:cNvPr id="86" name="Shape 86"/>
          <p:cNvSpPr txBox="1">
            <a:spLocks noGrp="1"/>
          </p:cNvSpPr>
          <p:nvPr>
            <p:ph type="ctrTitle" idx="4294967295"/>
          </p:nvPr>
        </p:nvSpPr>
        <p:spPr>
          <a:xfrm>
            <a:off x="1889760" y="827088"/>
            <a:ext cx="7620000" cy="754062"/>
          </a:xfrm>
          <a:prstGeom prst="rect">
            <a:avLst/>
          </a:prstGeom>
        </p:spPr>
        <p:txBody>
          <a:bodyPr lIns="38100" tIns="38100" rIns="38100" bIns="38100" anchor="ctr" anchorCtr="0">
            <a:noAutofit/>
          </a:bodyPr>
          <a:lstStyle/>
          <a:p>
            <a:pPr>
              <a:lnSpc>
                <a:spcPct val="114285"/>
              </a:lnSpc>
              <a:spcBef>
                <a:spcPts val="0"/>
              </a:spcBef>
            </a:pPr>
            <a:r>
              <a:rPr lang="en-US" sz="3600" u="sng" dirty="0">
                <a:solidFill>
                  <a:srgbClr val="000000"/>
                </a:solidFill>
                <a:effectLst/>
                <a:latin typeface="Cambria" panose="02040503050406030204" pitchFamily="18" charset="0"/>
                <a:ea typeface="Arial"/>
                <a:cs typeface="Arial"/>
                <a:sym typeface="Arial"/>
              </a:rPr>
              <a:t>Regional Planning Committee</a:t>
            </a:r>
          </a:p>
        </p:txBody>
      </p:sp>
      <p:sp>
        <p:nvSpPr>
          <p:cNvPr id="88" name="Shape 88"/>
          <p:cNvSpPr txBox="1">
            <a:spLocks noGrp="1"/>
          </p:cNvSpPr>
          <p:nvPr>
            <p:ph type="subTitle" idx="4294967295"/>
          </p:nvPr>
        </p:nvSpPr>
        <p:spPr>
          <a:xfrm>
            <a:off x="962660" y="1952626"/>
            <a:ext cx="8547100" cy="5003800"/>
          </a:xfrm>
          <a:prstGeom prst="rect">
            <a:avLst/>
          </a:prstGeom>
        </p:spPr>
        <p:txBody>
          <a:bodyPr lIns="38100" tIns="38100" rIns="38100" bIns="38100" anchor="t" anchorCtr="0">
            <a:noAutofit/>
          </a:bodyPr>
          <a:lstStyle/>
          <a:p>
            <a:pPr marL="177798" indent="0">
              <a:lnSpc>
                <a:spcPct val="114062"/>
              </a:lnSpc>
              <a:spcBef>
                <a:spcPts val="0"/>
              </a:spcBef>
              <a:buClr>
                <a:srgbClr val="000000"/>
              </a:buClr>
              <a:buSzPct val="166666"/>
              <a:buNone/>
            </a:pPr>
            <a:r>
              <a:rPr lang="en-US" sz="3200" dirty="0">
                <a:solidFill>
                  <a:srgbClr val="000000"/>
                </a:solidFill>
                <a:latin typeface="Cambria" panose="02040503050406030204" pitchFamily="18" charset="0"/>
                <a:ea typeface="Arial"/>
                <a:cs typeface="Arial"/>
                <a:sym typeface="Arial"/>
              </a:rPr>
              <a:t>The Rochester Regional Planning Committee meets once a month from September to April @ Nazareth College.</a:t>
            </a:r>
          </a:p>
          <a:p>
            <a:pPr marL="0" indent="0">
              <a:buNone/>
            </a:pPr>
            <a:endParaRPr lang="en-US" sz="3200" dirty="0">
              <a:solidFill>
                <a:srgbClr val="000000"/>
              </a:solidFill>
              <a:latin typeface="Cambria" panose="02040503050406030204" pitchFamily="18" charset="0"/>
              <a:ea typeface="Arial"/>
              <a:cs typeface="Arial"/>
              <a:sym typeface="Arial"/>
            </a:endParaRPr>
          </a:p>
          <a:p>
            <a:pPr marL="177798" indent="0">
              <a:lnSpc>
                <a:spcPct val="114062"/>
              </a:lnSpc>
              <a:spcBef>
                <a:spcPts val="0"/>
              </a:spcBef>
              <a:buClr>
                <a:srgbClr val="000000"/>
              </a:buClr>
              <a:buSzPct val="166666"/>
              <a:buNone/>
            </a:pPr>
            <a:r>
              <a:rPr lang="en-US" sz="3200" dirty="0">
                <a:solidFill>
                  <a:srgbClr val="000000"/>
                </a:solidFill>
                <a:latin typeface="Cambria" panose="02040503050406030204" pitchFamily="18" charset="0"/>
                <a:ea typeface="Arial"/>
                <a:cs typeface="Arial"/>
                <a:sym typeface="Arial"/>
              </a:rPr>
              <a:t>If interested, please provide your name and contact information in the comment section of the </a:t>
            </a:r>
            <a:r>
              <a:rPr lang="en-US" sz="3200" dirty="0" smtClean="0">
                <a:solidFill>
                  <a:srgbClr val="000000"/>
                </a:solidFill>
                <a:latin typeface="Cambria" panose="02040503050406030204" pitchFamily="18" charset="0"/>
                <a:ea typeface="Arial"/>
                <a:cs typeface="Arial"/>
                <a:sym typeface="Arial"/>
              </a:rPr>
              <a:t>evaluation form or the ½ sheet </a:t>
            </a:r>
            <a:r>
              <a:rPr lang="en-US" sz="3200" dirty="0">
                <a:solidFill>
                  <a:srgbClr val="000000"/>
                </a:solidFill>
                <a:latin typeface="Cambria" panose="02040503050406030204" pitchFamily="18" charset="0"/>
                <a:ea typeface="Arial"/>
                <a:cs typeface="Arial"/>
                <a:sym typeface="Arial"/>
              </a:rPr>
              <a:t>found in your folders.</a:t>
            </a:r>
            <a:endParaRPr lang="en-US" sz="2400" dirty="0">
              <a:solidFill>
                <a:srgbClr val="000000"/>
              </a:solidFill>
              <a:latin typeface="Cambria" panose="02040503050406030204" pitchFamily="18" charset="0"/>
              <a:ea typeface="Arial"/>
              <a:cs typeface="Arial"/>
              <a:sym typeface="Arial"/>
            </a:endParaRPr>
          </a:p>
        </p:txBody>
      </p:sp>
      <p:sp>
        <p:nvSpPr>
          <p:cNvPr id="89" name="Shape 89"/>
          <p:cNvSpPr/>
          <p:nvPr/>
        </p:nvSpPr>
        <p:spPr>
          <a:xfrm>
            <a:off x="5852001" y="2114550"/>
            <a:ext cx="4307974" cy="5038726"/>
          </a:xfrm>
          <a:prstGeom prst="rect">
            <a:avLst/>
          </a:prstGeom>
          <a:blipFill>
            <a:blip r:embed="rId4"/>
            <a:stretch>
              <a:fillRect/>
            </a:stretch>
          </a:blipFill>
        </p:spPr>
      </p:sp>
      <p:pic>
        <p:nvPicPr>
          <p:cNvPr id="8" name="Picture 7" descr="NYSAFLT_PATCH.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1935002" y="780964"/>
            <a:ext cx="6970712" cy="771525"/>
          </a:xfrm>
        </p:spPr>
        <p:txBody>
          <a:bodyPr>
            <a:noAutofit/>
          </a:bodyPr>
          <a:lstStyle/>
          <a:p>
            <a:pPr eaLnBrk="1" hangingPunct="1"/>
            <a:r>
              <a:rPr lang="en-US" sz="4400" u="sng" dirty="0" smtClean="0">
                <a:solidFill>
                  <a:srgbClr val="000000"/>
                </a:solidFill>
                <a:effectLst/>
                <a:latin typeface="Cambria" panose="02040503050406030204" pitchFamily="18" charset="0"/>
              </a:rPr>
              <a:t>WNY Regional </a:t>
            </a:r>
            <a:r>
              <a:rPr lang="en-US" sz="4400" u="sng" dirty="0">
                <a:solidFill>
                  <a:srgbClr val="000000"/>
                </a:solidFill>
                <a:effectLst/>
                <a:latin typeface="Cambria" panose="02040503050406030204" pitchFamily="18" charset="0"/>
              </a:rPr>
              <a:t>Directors</a:t>
            </a:r>
          </a:p>
        </p:txBody>
      </p:sp>
      <p:sp>
        <p:nvSpPr>
          <p:cNvPr id="6149" name="Rectangle 10"/>
          <p:cNvSpPr>
            <a:spLocks noChangeArrowheads="1"/>
          </p:cNvSpPr>
          <p:nvPr/>
        </p:nvSpPr>
        <p:spPr bwMode="auto">
          <a:xfrm>
            <a:off x="4826001" y="5249334"/>
            <a:ext cx="205254" cy="324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1598" tIns="50798" rIns="101598" bIns="50798">
            <a:spAutoFit/>
          </a:bodyPr>
          <a:lstStyle/>
          <a:p>
            <a:endParaRPr lang="en-US"/>
          </a:p>
        </p:txBody>
      </p:sp>
      <p:sp>
        <p:nvSpPr>
          <p:cNvPr id="6150" name="Rectangle 11"/>
          <p:cNvSpPr>
            <a:spLocks noChangeArrowheads="1"/>
          </p:cNvSpPr>
          <p:nvPr/>
        </p:nvSpPr>
        <p:spPr bwMode="auto">
          <a:xfrm>
            <a:off x="652236" y="5867733"/>
            <a:ext cx="8757892" cy="595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1598" tIns="50798" rIns="101598" bIns="50798">
            <a:spAutoFit/>
          </a:bodyPr>
          <a:lstStyle/>
          <a:p>
            <a:pPr algn="ctr"/>
            <a:r>
              <a:rPr lang="en-US" sz="3200" b="1" dirty="0" smtClean="0">
                <a:latin typeface="Cambria" panose="02040503050406030204" pitchFamily="18" charset="0"/>
              </a:rPr>
              <a:t>http</a:t>
            </a:r>
            <a:r>
              <a:rPr lang="en-US" sz="3200" b="1" dirty="0">
                <a:latin typeface="Cambria" panose="02040503050406030204" pitchFamily="18" charset="0"/>
              </a:rPr>
              <a:t>://nysaflt.org/regions</a:t>
            </a:r>
          </a:p>
        </p:txBody>
      </p:sp>
      <p:pic>
        <p:nvPicPr>
          <p:cNvPr id="11" name="Picture 10"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042" t="23278" r="5450" b="39812"/>
          <a:stretch/>
        </p:blipFill>
        <p:spPr bwMode="auto">
          <a:xfrm>
            <a:off x="1248844" y="2735729"/>
            <a:ext cx="7874000" cy="2541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400512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1961266" y="792871"/>
            <a:ext cx="7477374" cy="747712"/>
          </a:xfrm>
        </p:spPr>
        <p:txBody>
          <a:bodyPr vert="horz" lIns="38100" tIns="38100" rIns="38100" bIns="38100" anchor="ctr" anchorCtr="0">
            <a:noAutofit/>
          </a:bodyPr>
          <a:lstStyle/>
          <a:p>
            <a:pPr>
              <a:lnSpc>
                <a:spcPct val="113920"/>
              </a:lnSpc>
              <a:spcBef>
                <a:spcPts val="0"/>
              </a:spcBef>
            </a:pPr>
            <a:r>
              <a:rPr lang="en-US" sz="4400" u="sng" dirty="0">
                <a:solidFill>
                  <a:srgbClr val="000000"/>
                </a:solidFill>
                <a:effectLst/>
                <a:latin typeface="Cambria" panose="02040503050406030204" pitchFamily="18" charset="0"/>
                <a:ea typeface="Arial"/>
                <a:cs typeface="Arial"/>
              </a:rPr>
              <a:t>Executive Committee </a:t>
            </a:r>
            <a:r>
              <a:rPr lang="en-US" sz="4400" u="sng" dirty="0" smtClean="0">
                <a:solidFill>
                  <a:srgbClr val="000000"/>
                </a:solidFill>
                <a:effectLst/>
                <a:latin typeface="Cambria" panose="02040503050406030204" pitchFamily="18" charset="0"/>
                <a:ea typeface="Arial"/>
                <a:cs typeface="Arial"/>
              </a:rPr>
              <a:t>2015</a:t>
            </a:r>
            <a:endParaRPr lang="en-US" sz="4400" u="sng" dirty="0">
              <a:solidFill>
                <a:srgbClr val="000000"/>
              </a:solidFill>
              <a:effectLst/>
              <a:latin typeface="Cambria" panose="02040503050406030204" pitchFamily="18" charset="0"/>
              <a:ea typeface="Arial"/>
              <a:cs typeface="Arial"/>
            </a:endParaRPr>
          </a:p>
        </p:txBody>
      </p:sp>
      <p:sp>
        <p:nvSpPr>
          <p:cNvPr id="4099" name="Rectangle 6"/>
          <p:cNvSpPr>
            <a:spLocks noChangeArrowheads="1"/>
          </p:cNvSpPr>
          <p:nvPr/>
        </p:nvSpPr>
        <p:spPr bwMode="auto">
          <a:xfrm>
            <a:off x="1185335" y="5164667"/>
            <a:ext cx="7535333" cy="324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598" tIns="50798" rIns="101598" bIns="50798">
            <a:spAutoFit/>
          </a:bodyPr>
          <a:lstStyle/>
          <a:p>
            <a:endParaRPr lang="en-US"/>
          </a:p>
        </p:txBody>
      </p:sp>
      <p:sp>
        <p:nvSpPr>
          <p:cNvPr id="4100" name="Rectangle 7"/>
          <p:cNvSpPr>
            <a:spLocks noChangeArrowheads="1"/>
          </p:cNvSpPr>
          <p:nvPr/>
        </p:nvSpPr>
        <p:spPr bwMode="auto">
          <a:xfrm>
            <a:off x="1185335" y="5348111"/>
            <a:ext cx="8117840" cy="1349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1598" tIns="50798" rIns="101598" bIns="50798">
            <a:spAutoFit/>
          </a:bodyPr>
          <a:lstStyle/>
          <a:p>
            <a:pPr>
              <a:tabLst>
                <a:tab pos="2743200" algn="l"/>
                <a:tab pos="5486400" algn="l"/>
              </a:tabLst>
            </a:pPr>
            <a:r>
              <a:rPr lang="en-US" sz="1800" dirty="0" smtClean="0">
                <a:latin typeface="Cambria" panose="02040503050406030204" pitchFamily="18" charset="0"/>
              </a:rPr>
              <a:t>Maureen </a:t>
            </a:r>
            <a:r>
              <a:rPr lang="en-US" sz="1800" dirty="0" err="1" smtClean="0">
                <a:latin typeface="Cambria" panose="02040503050406030204" pitchFamily="18" charset="0"/>
              </a:rPr>
              <a:t>Geagan</a:t>
            </a:r>
            <a:r>
              <a:rPr lang="en-US" sz="1800" dirty="0" smtClean="0">
                <a:latin typeface="Cambria" panose="02040503050406030204" pitchFamily="18" charset="0"/>
              </a:rPr>
              <a:t>	Michelle </a:t>
            </a:r>
            <a:r>
              <a:rPr lang="en-US" sz="1800" dirty="0" err="1">
                <a:latin typeface="Cambria" panose="02040503050406030204" pitchFamily="18" charset="0"/>
              </a:rPr>
              <a:t>Shenton-Mong</a:t>
            </a:r>
            <a:r>
              <a:rPr lang="en-US" sz="1800" dirty="0">
                <a:latin typeface="Cambria" panose="02040503050406030204" pitchFamily="18" charset="0"/>
              </a:rPr>
              <a:t> </a:t>
            </a:r>
            <a:r>
              <a:rPr lang="en-US" sz="1800" dirty="0" smtClean="0">
                <a:latin typeface="Cambria" panose="02040503050406030204" pitchFamily="18" charset="0"/>
              </a:rPr>
              <a:t>	Candace Black</a:t>
            </a:r>
            <a:endParaRPr lang="en-US" sz="1800" dirty="0">
              <a:latin typeface="Cambria" panose="02040503050406030204" pitchFamily="18" charset="0"/>
            </a:endParaRPr>
          </a:p>
          <a:p>
            <a:pPr>
              <a:tabLst>
                <a:tab pos="2743200" algn="l"/>
                <a:tab pos="5486400" algn="l"/>
              </a:tabLst>
            </a:pPr>
            <a:r>
              <a:rPr lang="en-US" sz="1800" dirty="0" smtClean="0">
                <a:latin typeface="Cambria" panose="02040503050406030204" pitchFamily="18" charset="0"/>
              </a:rPr>
              <a:t>Secretary-Treasurer	2nd Vice President	President-Elect</a:t>
            </a:r>
          </a:p>
          <a:p>
            <a:pPr>
              <a:tabLst>
                <a:tab pos="2743200" algn="l"/>
                <a:tab pos="5486400" algn="l"/>
              </a:tabLst>
            </a:pPr>
            <a:endParaRPr lang="en-US" sz="900" dirty="0">
              <a:latin typeface="Cambria" panose="02040503050406030204" pitchFamily="18" charset="0"/>
            </a:endParaRPr>
          </a:p>
          <a:p>
            <a:pPr>
              <a:tabLst>
                <a:tab pos="2743200" algn="l"/>
                <a:tab pos="5486400" algn="l"/>
              </a:tabLst>
            </a:pPr>
            <a:r>
              <a:rPr lang="en-US" sz="1800" dirty="0" smtClean="0">
                <a:latin typeface="Cambria" panose="02040503050406030204" pitchFamily="18" charset="0"/>
              </a:rPr>
              <a:t>Francesco </a:t>
            </a:r>
            <a:r>
              <a:rPr lang="en-US" sz="1800" dirty="0" err="1" smtClean="0">
                <a:latin typeface="Cambria" panose="02040503050406030204" pitchFamily="18" charset="0"/>
              </a:rPr>
              <a:t>Fratto</a:t>
            </a:r>
            <a:r>
              <a:rPr lang="en-US" sz="1800" dirty="0" smtClean="0">
                <a:latin typeface="Cambria" panose="02040503050406030204" pitchFamily="18" charset="0"/>
              </a:rPr>
              <a:t>	Marie </a:t>
            </a:r>
            <a:r>
              <a:rPr lang="en-US" sz="1800" dirty="0" err="1" smtClean="0">
                <a:latin typeface="Cambria" panose="02040503050406030204" pitchFamily="18" charset="0"/>
              </a:rPr>
              <a:t>Campanaro</a:t>
            </a:r>
            <a:r>
              <a:rPr lang="en-US" sz="1800" dirty="0" smtClean="0">
                <a:latin typeface="Cambria" panose="02040503050406030204" pitchFamily="18" charset="0"/>
              </a:rPr>
              <a:t>	</a:t>
            </a:r>
            <a:r>
              <a:rPr lang="en-US" sz="1800" dirty="0">
                <a:latin typeface="Cambria" panose="02040503050406030204" pitchFamily="18" charset="0"/>
              </a:rPr>
              <a:t>John D. </a:t>
            </a:r>
            <a:r>
              <a:rPr lang="en-US" sz="1800" dirty="0" err="1" smtClean="0">
                <a:latin typeface="Cambria" panose="02040503050406030204" pitchFamily="18" charset="0"/>
              </a:rPr>
              <a:t>Carlino</a:t>
            </a:r>
            <a:endParaRPr lang="en-US" sz="1800" dirty="0">
              <a:latin typeface="Cambria" panose="02040503050406030204" pitchFamily="18" charset="0"/>
            </a:endParaRPr>
          </a:p>
          <a:p>
            <a:pPr>
              <a:tabLst>
                <a:tab pos="2743200" algn="l"/>
                <a:tab pos="5486400" algn="l"/>
              </a:tabLst>
            </a:pPr>
            <a:r>
              <a:rPr lang="en-US" sz="1800" dirty="0" smtClean="0">
                <a:latin typeface="Cambria" panose="02040503050406030204" pitchFamily="18" charset="0"/>
              </a:rPr>
              <a:t>President	1</a:t>
            </a:r>
            <a:r>
              <a:rPr lang="en-US" sz="1800" baseline="30000" dirty="0" smtClean="0">
                <a:latin typeface="Cambria" panose="02040503050406030204" pitchFamily="18" charset="0"/>
              </a:rPr>
              <a:t>st</a:t>
            </a:r>
            <a:r>
              <a:rPr lang="en-US" sz="1800" dirty="0" smtClean="0">
                <a:latin typeface="Cambria" panose="02040503050406030204" pitchFamily="18" charset="0"/>
              </a:rPr>
              <a:t> Vice President	</a:t>
            </a:r>
            <a:r>
              <a:rPr lang="en-US" sz="1800" dirty="0">
                <a:latin typeface="Cambria" panose="02040503050406030204" pitchFamily="18" charset="0"/>
              </a:rPr>
              <a:t>Executive </a:t>
            </a:r>
            <a:r>
              <a:rPr lang="en-US" sz="1800" dirty="0" smtClean="0">
                <a:latin typeface="Cambria" panose="02040503050406030204" pitchFamily="18" charset="0"/>
              </a:rPr>
              <a:t>Director</a:t>
            </a:r>
            <a:endParaRPr lang="en-US" sz="1800" dirty="0">
              <a:latin typeface="Cambria" panose="02040503050406030204" pitchFamily="18" charset="0"/>
            </a:endParaRPr>
          </a:p>
        </p:txBody>
      </p:sp>
      <p:pic>
        <p:nvPicPr>
          <p:cNvPr id="7" name="Picture 6"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pic>
        <p:nvPicPr>
          <p:cNvPr id="2050" name="Picture 2" descr="exec_201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5501" y="2000250"/>
            <a:ext cx="5715000" cy="2809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36462828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1951831" y="868363"/>
            <a:ext cx="7618889" cy="692150"/>
          </a:xfrm>
        </p:spPr>
        <p:txBody>
          <a:bodyPr>
            <a:noAutofit/>
          </a:bodyPr>
          <a:lstStyle/>
          <a:p>
            <a:pPr eaLnBrk="1" hangingPunct="1"/>
            <a:r>
              <a:rPr lang="en-US" sz="4400" u="sng" dirty="0">
                <a:solidFill>
                  <a:srgbClr val="000000"/>
                </a:solidFill>
                <a:effectLst/>
                <a:latin typeface="Cambria" panose="02040503050406030204" pitchFamily="18" charset="0"/>
              </a:rPr>
              <a:t>NYSAFLT </a:t>
            </a:r>
            <a:r>
              <a:rPr lang="en-US" sz="4400" u="sng" dirty="0" smtClean="0">
                <a:solidFill>
                  <a:srgbClr val="000000"/>
                </a:solidFill>
                <a:effectLst/>
                <a:latin typeface="Cambria" panose="02040503050406030204" pitchFamily="18" charset="0"/>
              </a:rPr>
              <a:t>Headquarters Staff</a:t>
            </a:r>
            <a:endParaRPr lang="en-US" sz="4400" u="sng" dirty="0">
              <a:solidFill>
                <a:srgbClr val="000000"/>
              </a:solidFill>
              <a:effectLst/>
              <a:latin typeface="Cambria" panose="02040503050406030204" pitchFamily="18" charset="0"/>
            </a:endParaRPr>
          </a:p>
        </p:txBody>
      </p:sp>
      <p:sp>
        <p:nvSpPr>
          <p:cNvPr id="5123" name="Rectangle 3"/>
          <p:cNvSpPr>
            <a:spLocks noGrp="1" noChangeArrowheads="1"/>
          </p:cNvSpPr>
          <p:nvPr>
            <p:ph idx="4294967295"/>
          </p:nvPr>
        </p:nvSpPr>
        <p:spPr>
          <a:xfrm>
            <a:off x="762000" y="1827213"/>
            <a:ext cx="8721725" cy="2890837"/>
          </a:xfrm>
        </p:spPr>
        <p:txBody>
          <a:bodyPr>
            <a:normAutofit/>
          </a:bodyPr>
          <a:lstStyle/>
          <a:p>
            <a:pPr eaLnBrk="1" hangingPunct="1">
              <a:lnSpc>
                <a:spcPct val="150000"/>
              </a:lnSpc>
            </a:pPr>
            <a:r>
              <a:rPr lang="en-US" sz="2800" b="1" dirty="0">
                <a:latin typeface="Cambria" panose="02040503050406030204" pitchFamily="18" charset="0"/>
              </a:rPr>
              <a:t>John </a:t>
            </a:r>
            <a:r>
              <a:rPr lang="en-US" sz="2800" b="1" dirty="0" err="1">
                <a:latin typeface="Cambria" panose="02040503050406030204" pitchFamily="18" charset="0"/>
              </a:rPr>
              <a:t>Carlino</a:t>
            </a:r>
            <a:r>
              <a:rPr lang="en-US" sz="2800" dirty="0">
                <a:latin typeface="Cambria" panose="02040503050406030204" pitchFamily="18" charset="0"/>
              </a:rPr>
              <a:t> - Executive Director</a:t>
            </a:r>
          </a:p>
          <a:p>
            <a:pPr eaLnBrk="1" hangingPunct="1">
              <a:lnSpc>
                <a:spcPct val="150000"/>
              </a:lnSpc>
            </a:pPr>
            <a:r>
              <a:rPr lang="en-US" sz="2800" b="1" dirty="0">
                <a:latin typeface="Cambria" panose="02040503050406030204" pitchFamily="18" charset="0"/>
              </a:rPr>
              <a:t>Ken Hughes</a:t>
            </a:r>
            <a:r>
              <a:rPr lang="en-US" sz="2800" dirty="0">
                <a:latin typeface="Cambria" panose="02040503050406030204" pitchFamily="18" charset="0"/>
              </a:rPr>
              <a:t> - Director of Social Media &amp; Technology</a:t>
            </a:r>
          </a:p>
          <a:p>
            <a:pPr eaLnBrk="1" hangingPunct="1">
              <a:lnSpc>
                <a:spcPct val="150000"/>
              </a:lnSpc>
            </a:pPr>
            <a:r>
              <a:rPr lang="en-US" sz="2800" b="1" dirty="0" smtClean="0">
                <a:latin typeface="Cambria" panose="02040503050406030204" pitchFamily="18" charset="0"/>
              </a:rPr>
              <a:t>Brian Page </a:t>
            </a:r>
            <a:r>
              <a:rPr lang="en-US" sz="2800" dirty="0" smtClean="0">
                <a:latin typeface="Cambria" panose="02040503050406030204" pitchFamily="18" charset="0"/>
              </a:rPr>
              <a:t>– Administrative Assistant</a:t>
            </a:r>
          </a:p>
          <a:p>
            <a:pPr>
              <a:lnSpc>
                <a:spcPct val="150000"/>
              </a:lnSpc>
            </a:pPr>
            <a:r>
              <a:rPr lang="en-US" sz="2800" b="1" dirty="0" err="1">
                <a:latin typeface="Cambria" panose="02040503050406030204" pitchFamily="18" charset="0"/>
              </a:rPr>
              <a:t>Kaetlin</a:t>
            </a:r>
            <a:r>
              <a:rPr lang="en-US" sz="2800" b="1" dirty="0">
                <a:latin typeface="Cambria" panose="02040503050406030204" pitchFamily="18" charset="0"/>
              </a:rPr>
              <a:t> McGee – </a:t>
            </a:r>
            <a:r>
              <a:rPr lang="en-US" sz="2800" dirty="0">
                <a:latin typeface="Cambria" panose="02040503050406030204" pitchFamily="18" charset="0"/>
              </a:rPr>
              <a:t>Administrative Assistant</a:t>
            </a:r>
          </a:p>
        </p:txBody>
      </p:sp>
      <p:pic>
        <p:nvPicPr>
          <p:cNvPr id="10" name="Picture 9"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grpSp>
        <p:nvGrpSpPr>
          <p:cNvPr id="2" name="Group 1"/>
          <p:cNvGrpSpPr/>
          <p:nvPr/>
        </p:nvGrpSpPr>
        <p:grpSpPr>
          <a:xfrm>
            <a:off x="1848800" y="5090160"/>
            <a:ext cx="6290296" cy="1828800"/>
            <a:chOff x="1848800" y="5090160"/>
            <a:chExt cx="6290296" cy="1828800"/>
          </a:xfrm>
        </p:grpSpPr>
        <p:pic>
          <p:nvPicPr>
            <p:cNvPr id="11" name="Shape 204"/>
            <p:cNvPicPr preferRelativeResize="0"/>
            <p:nvPr/>
          </p:nvPicPr>
          <p:blipFill>
            <a:blip r:embed="rId4"/>
            <a:stretch>
              <a:fillRect/>
            </a:stretch>
          </p:blipFill>
          <p:spPr>
            <a:xfrm>
              <a:off x="1848800" y="5090160"/>
              <a:ext cx="1371599" cy="1828800"/>
            </a:xfrm>
            <a:prstGeom prst="rect">
              <a:avLst/>
            </a:prstGeom>
          </p:spPr>
        </p:pic>
        <p:pic>
          <p:nvPicPr>
            <p:cNvPr id="12" name="Shape 205"/>
            <p:cNvPicPr preferRelativeResize="0"/>
            <p:nvPr/>
          </p:nvPicPr>
          <p:blipFill>
            <a:blip r:embed="rId5"/>
            <a:stretch>
              <a:fillRect/>
            </a:stretch>
          </p:blipFill>
          <p:spPr>
            <a:xfrm>
              <a:off x="3449000" y="5090160"/>
              <a:ext cx="1382712" cy="1828800"/>
            </a:xfrm>
            <a:prstGeom prst="rect">
              <a:avLst/>
            </a:prstGeom>
          </p:spPr>
        </p:pic>
        <p:pic>
          <p:nvPicPr>
            <p:cNvPr id="14" name="Shape 207"/>
            <p:cNvPicPr preferRelativeResize="0"/>
            <p:nvPr/>
          </p:nvPicPr>
          <p:blipFill>
            <a:blip r:embed="rId6"/>
            <a:stretch>
              <a:fillRect/>
            </a:stretch>
          </p:blipFill>
          <p:spPr>
            <a:xfrm>
              <a:off x="5094920" y="5090161"/>
              <a:ext cx="1387475" cy="1828799"/>
            </a:xfrm>
            <a:prstGeom prst="rect">
              <a:avLst/>
            </a:prstGeom>
          </p:spPr>
        </p:pic>
        <p:pic>
          <p:nvPicPr>
            <p:cNvPr id="3074" name="Picture 2" descr="http://www.nysaflt.org/images/people/kmcge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48780" y="5090160"/>
              <a:ext cx="1390316" cy="18288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3898126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7" name="Rectangle 2"/>
          <p:cNvSpPr txBox="1">
            <a:spLocks noChangeArrowheads="1"/>
          </p:cNvSpPr>
          <p:nvPr/>
        </p:nvSpPr>
        <p:spPr>
          <a:xfrm>
            <a:off x="1915160" y="877570"/>
            <a:ext cx="7594600" cy="650875"/>
          </a:xfrm>
          <a:prstGeom prst="rect">
            <a:avLst/>
          </a:prstGeom>
        </p:spPr>
        <p:txBody>
          <a:bodyPr vert="horz" lIns="101599" tIns="50799" rIns="101599" bIns="50799" anchor="b">
            <a:normAutofit/>
          </a:bodyPr>
          <a:lstStyle>
            <a:lvl1pPr algn="l" rtl="0" eaLnBrk="1" latinLnBrk="0" hangingPunct="1">
              <a:spcBef>
                <a:spcPct val="0"/>
              </a:spcBef>
              <a:buNone/>
              <a:defRPr kumimoji="0" sz="40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a:lstStyle>
          <a:p>
            <a:r>
              <a:rPr lang="en-US" sz="3600" u="sng" dirty="0" smtClean="0">
                <a:solidFill>
                  <a:srgbClr val="000000"/>
                </a:solidFill>
                <a:effectLst/>
                <a:latin typeface="Cambria" panose="02040503050406030204" pitchFamily="18" charset="0"/>
              </a:rPr>
              <a:t>Mark your calendars!</a:t>
            </a:r>
            <a:endParaRPr lang="en-US" sz="3600" u="sng" dirty="0">
              <a:solidFill>
                <a:srgbClr val="000000"/>
              </a:solidFill>
              <a:effectLst/>
              <a:latin typeface="Cambria" panose="02040503050406030204" pitchFamily="18" charset="0"/>
            </a:endParaRPr>
          </a:p>
        </p:txBody>
      </p:sp>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8166" t="25111" r="9916" b="27243"/>
          <a:stretch/>
        </p:blipFill>
        <p:spPr bwMode="auto">
          <a:xfrm>
            <a:off x="804629" y="2286000"/>
            <a:ext cx="8705129" cy="3931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97294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2037080" y="760327"/>
            <a:ext cx="6477000" cy="812800"/>
          </a:xfrm>
        </p:spPr>
        <p:txBody>
          <a:bodyPr>
            <a:normAutofit/>
          </a:bodyPr>
          <a:lstStyle/>
          <a:p>
            <a:pPr eaLnBrk="1" hangingPunct="1"/>
            <a:r>
              <a:rPr lang="en-US" sz="4400" u="sng" dirty="0" smtClean="0">
                <a:solidFill>
                  <a:srgbClr val="000000"/>
                </a:solidFill>
                <a:effectLst/>
                <a:latin typeface="Cambria" panose="02040503050406030204" pitchFamily="18" charset="0"/>
              </a:rPr>
              <a:t>It’s </a:t>
            </a:r>
            <a:r>
              <a:rPr lang="en-US" sz="4400" u="sng" dirty="0">
                <a:solidFill>
                  <a:srgbClr val="000000"/>
                </a:solidFill>
                <a:effectLst/>
                <a:latin typeface="Cambria" panose="02040503050406030204" pitchFamily="18" charset="0"/>
              </a:rPr>
              <a:t>all @ </a:t>
            </a:r>
            <a:r>
              <a:rPr lang="en-US" sz="4400" u="sng" dirty="0" err="1">
                <a:solidFill>
                  <a:srgbClr val="000000"/>
                </a:solidFill>
                <a:effectLst/>
                <a:latin typeface="Cambria" panose="02040503050406030204" pitchFamily="18" charset="0"/>
              </a:rPr>
              <a:t>NYSAFLT.org</a:t>
            </a:r>
            <a:endParaRPr lang="en-US" sz="4400" u="sng" dirty="0">
              <a:solidFill>
                <a:srgbClr val="000000"/>
              </a:solidFill>
              <a:effectLst/>
              <a:latin typeface="Cambria" panose="02040503050406030204" pitchFamily="18" charset="0"/>
            </a:endParaRPr>
          </a:p>
        </p:txBody>
      </p:sp>
      <p:pic>
        <p:nvPicPr>
          <p:cNvPr id="5" name="Picture 4" descr="NYSAFLT_PAT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766" y="612649"/>
            <a:ext cx="1108156" cy="1108156"/>
          </a:xfrm>
          <a:prstGeom prst="rect">
            <a:avLst/>
          </a:prstGeom>
        </p:spPr>
      </p:pic>
      <p:sp>
        <p:nvSpPr>
          <p:cNvPr id="7171" name="Rectangle 3"/>
          <p:cNvSpPr>
            <a:spLocks noGrp="1" noChangeArrowheads="1"/>
          </p:cNvSpPr>
          <p:nvPr>
            <p:ph idx="4294967295"/>
          </p:nvPr>
        </p:nvSpPr>
        <p:spPr>
          <a:xfrm>
            <a:off x="1025843" y="1906588"/>
            <a:ext cx="8453437" cy="4933950"/>
          </a:xfrm>
        </p:spPr>
        <p:txBody>
          <a:bodyPr>
            <a:normAutofit lnSpcReduction="10000"/>
          </a:bodyPr>
          <a:lstStyle/>
          <a:p>
            <a:pPr eaLnBrk="1" hangingPunct="1"/>
            <a:r>
              <a:rPr lang="en-US" sz="2400" b="1" dirty="0">
                <a:latin typeface="Cambria" panose="02040503050406030204" pitchFamily="18" charset="0"/>
              </a:rPr>
              <a:t>Advocacy</a:t>
            </a:r>
            <a:endParaRPr lang="en-US" sz="2400" dirty="0">
              <a:latin typeface="Cambria" panose="02040503050406030204" pitchFamily="18" charset="0"/>
            </a:endParaRPr>
          </a:p>
          <a:p>
            <a:pPr lvl="1" eaLnBrk="1" hangingPunct="1">
              <a:lnSpc>
                <a:spcPct val="150000"/>
              </a:lnSpc>
            </a:pPr>
            <a:r>
              <a:rPr lang="en-US" dirty="0">
                <a:latin typeface="Cambria" panose="02040503050406030204" pitchFamily="18" charset="0"/>
              </a:rPr>
              <a:t>Federal and State opportunities to advocate for LOTE</a:t>
            </a:r>
          </a:p>
          <a:p>
            <a:pPr lvl="1" eaLnBrk="1" hangingPunct="1">
              <a:lnSpc>
                <a:spcPct val="150000"/>
              </a:lnSpc>
            </a:pPr>
            <a:r>
              <a:rPr lang="en-US" dirty="0">
                <a:latin typeface="Cambria" panose="02040503050406030204" pitchFamily="18" charset="0"/>
              </a:rPr>
              <a:t>Position statements</a:t>
            </a:r>
          </a:p>
          <a:p>
            <a:pPr lvl="1" eaLnBrk="1" hangingPunct="1">
              <a:lnSpc>
                <a:spcPct val="150000"/>
              </a:lnSpc>
            </a:pPr>
            <a:r>
              <a:rPr lang="en-US" dirty="0">
                <a:latin typeface="Cambria" panose="02040503050406030204" pitchFamily="18" charset="0"/>
              </a:rPr>
              <a:t>Materials</a:t>
            </a:r>
          </a:p>
          <a:p>
            <a:pPr lvl="1" eaLnBrk="1" hangingPunct="1">
              <a:lnSpc>
                <a:spcPct val="150000"/>
              </a:lnSpc>
            </a:pPr>
            <a:r>
              <a:rPr lang="en-US" dirty="0">
                <a:latin typeface="Cambria" panose="02040503050406030204" pitchFamily="18" charset="0"/>
              </a:rPr>
              <a:t>How-to guides</a:t>
            </a:r>
          </a:p>
          <a:p>
            <a:pPr lvl="1" eaLnBrk="1" hangingPunct="1">
              <a:lnSpc>
                <a:spcPct val="150000"/>
              </a:lnSpc>
            </a:pPr>
            <a:r>
              <a:rPr lang="en-US" dirty="0">
                <a:latin typeface="Cambria" panose="02040503050406030204" pitchFamily="18" charset="0"/>
              </a:rPr>
              <a:t>Video updates</a:t>
            </a:r>
          </a:p>
          <a:p>
            <a:pPr lvl="1" eaLnBrk="1" hangingPunct="1">
              <a:lnSpc>
                <a:spcPct val="150000"/>
              </a:lnSpc>
            </a:pPr>
            <a:r>
              <a:rPr lang="en-US" dirty="0">
                <a:latin typeface="Cambria" panose="02040503050406030204" pitchFamily="18" charset="0"/>
              </a:rPr>
              <a:t>And more!</a:t>
            </a:r>
          </a:p>
          <a:p>
            <a:pPr lvl="1" eaLnBrk="1" hangingPunct="1"/>
            <a:endParaRPr lang="en-US" dirty="0">
              <a:latin typeface="Cambria" panose="02040503050406030204" pitchFamily="18" charset="0"/>
            </a:endParaRPr>
          </a:p>
        </p:txBody>
      </p:sp>
      <p:pic>
        <p:nvPicPr>
          <p:cNvPr id="6" name="Picture 2"/>
          <p:cNvPicPr>
            <a:picLocks noChangeAspect="1" noChangeArrowheads="1"/>
          </p:cNvPicPr>
          <p:nvPr/>
        </p:nvPicPr>
        <p:blipFill rotWithShape="1">
          <a:blip r:embed="rId4"/>
          <a:srcRect l="13564" t="34496" r="13669" b="5606"/>
          <a:stretch/>
        </p:blipFill>
        <p:spPr bwMode="auto">
          <a:xfrm>
            <a:off x="4231896" y="4110439"/>
            <a:ext cx="5337216" cy="2745771"/>
          </a:xfrm>
          <a:prstGeom prst="rect">
            <a:avLst/>
          </a:prstGeom>
          <a:noFill/>
          <a:ln w="9525">
            <a:solidFill>
              <a:schemeClr val="accent3"/>
            </a:solidFill>
            <a:miter lim="800000"/>
            <a:headEnd/>
            <a:tailEnd/>
          </a:ln>
        </p:spPr>
      </p:pic>
      <p:sp>
        <p:nvSpPr>
          <p:cNvPr id="7" name="Rectangle 3"/>
          <p:cNvSpPr txBox="1">
            <a:spLocks noChangeArrowheads="1"/>
          </p:cNvSpPr>
          <p:nvPr/>
        </p:nvSpPr>
        <p:spPr>
          <a:xfrm>
            <a:off x="1015683" y="1913256"/>
            <a:ext cx="8605837" cy="4933950"/>
          </a:xfrm>
          <a:prstGeom prst="rect">
            <a:avLst/>
          </a:prstGeom>
        </p:spPr>
        <p:txBody>
          <a:bodyPr vert="horz" lIns="203198" tIns="101599" rIns="101599" bIns="50799">
            <a:normAutofit/>
          </a:bodyPr>
          <a:lstStyle>
            <a:lvl1pPr marL="294637" indent="-294637" algn="l" rtl="0" eaLnBrk="1" latinLnBrk="0" hangingPunct="1">
              <a:spcBef>
                <a:spcPts val="278"/>
              </a:spcBef>
              <a:buClr>
                <a:schemeClr val="accent1"/>
              </a:buClr>
              <a:buSzPct val="80000"/>
              <a:buFont typeface="Wingdings 2"/>
              <a:buChar char=""/>
              <a:defRPr kumimoji="0" sz="3100" kern="1200">
                <a:solidFill>
                  <a:schemeClr val="tx1"/>
                </a:solidFill>
                <a:effectLst/>
                <a:latin typeface="+mn-lt"/>
                <a:ea typeface="+mn-ea"/>
                <a:cs typeface="+mn-cs"/>
              </a:defRPr>
            </a:lvl1pPr>
            <a:lvl2pPr marL="609594" indent="-223518" algn="l" rtl="0" eaLnBrk="1" latinLnBrk="0" hangingPunct="1">
              <a:spcBef>
                <a:spcPts val="278"/>
              </a:spcBef>
              <a:buClr>
                <a:schemeClr val="accent1"/>
              </a:buClr>
              <a:buSzPct val="100000"/>
              <a:buFont typeface="Verdana"/>
              <a:buChar char="◦"/>
              <a:defRPr kumimoji="0" sz="2700" kern="1200">
                <a:solidFill>
                  <a:schemeClr val="tx1"/>
                </a:solidFill>
                <a:latin typeface="+mn-lt"/>
                <a:ea typeface="+mn-ea"/>
                <a:cs typeface="+mn-cs"/>
              </a:defRPr>
            </a:lvl2pPr>
            <a:lvl3pPr marL="873751" indent="-203198" algn="l" rtl="0" eaLnBrk="1" latinLnBrk="0" hangingPunct="1">
              <a:spcBef>
                <a:spcPts val="278"/>
              </a:spcBef>
              <a:buClr>
                <a:schemeClr val="accent2">
                  <a:tint val="85000"/>
                  <a:satMod val="285000"/>
                </a:schemeClr>
              </a:buClr>
              <a:buSzPct val="100000"/>
              <a:buFont typeface="Wingdings 2"/>
              <a:buChar char=""/>
              <a:defRPr kumimoji="0" sz="2400" kern="1200">
                <a:solidFill>
                  <a:schemeClr val="tx1"/>
                </a:solidFill>
                <a:latin typeface="+mn-lt"/>
                <a:ea typeface="+mn-ea"/>
                <a:cs typeface="+mn-cs"/>
              </a:defRPr>
            </a:lvl3pPr>
            <a:lvl4pPr marL="1137909" indent="-203198" algn="l" rtl="0" eaLnBrk="1" latinLnBrk="0" hangingPunct="1">
              <a:spcBef>
                <a:spcPts val="256"/>
              </a:spcBef>
              <a:buClr>
                <a:schemeClr val="accent2">
                  <a:tint val="85000"/>
                  <a:satMod val="285000"/>
                </a:schemeClr>
              </a:buClr>
              <a:buSzPct val="112000"/>
              <a:buFont typeface="Verdana"/>
              <a:buChar char="◦"/>
              <a:defRPr kumimoji="0" sz="2100" kern="1200">
                <a:solidFill>
                  <a:schemeClr val="tx1"/>
                </a:solidFill>
                <a:latin typeface="+mn-lt"/>
                <a:ea typeface="+mn-ea"/>
                <a:cs typeface="+mn-cs"/>
              </a:defRPr>
            </a:lvl4pPr>
            <a:lvl5pPr marL="1422386" indent="-203198" algn="l" rtl="0" eaLnBrk="1" latinLnBrk="0" hangingPunct="1">
              <a:spcBef>
                <a:spcPts val="278"/>
              </a:spcBef>
              <a:buClr>
                <a:schemeClr val="accent3">
                  <a:tint val="85000"/>
                  <a:satMod val="275000"/>
                </a:schemeClr>
              </a:buClr>
              <a:buSzPct val="100000"/>
              <a:buFont typeface="Wingdings 2"/>
              <a:buChar char=""/>
              <a:defRPr kumimoji="0" sz="2000" kern="1200">
                <a:solidFill>
                  <a:schemeClr val="tx1"/>
                </a:solidFill>
                <a:latin typeface="+mn-lt"/>
                <a:ea typeface="+mn-ea"/>
                <a:cs typeface="+mn-cs"/>
              </a:defRPr>
            </a:lvl5pPr>
            <a:lvl6pPr marL="1656063" indent="-203198" algn="l" rtl="0" eaLnBrk="1" latinLnBrk="0" hangingPunct="1">
              <a:spcBef>
                <a:spcPts val="278"/>
              </a:spcBef>
              <a:buClr>
                <a:schemeClr val="accent3">
                  <a:tint val="85000"/>
                  <a:satMod val="275000"/>
                </a:schemeClr>
              </a:buClr>
              <a:buSzPct val="100000"/>
              <a:buFont typeface="Verdana"/>
              <a:buChar char="◦"/>
              <a:defRPr kumimoji="0" sz="1900" kern="1200" baseline="0">
                <a:solidFill>
                  <a:schemeClr val="tx1"/>
                </a:solidFill>
                <a:latin typeface="+mn-lt"/>
                <a:ea typeface="+mn-ea"/>
                <a:cs typeface="+mn-cs"/>
              </a:defRPr>
            </a:lvl6pPr>
            <a:lvl7pPr marL="1889741"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7pPr>
            <a:lvl8pPr marL="2133579" indent="-203198" algn="l" rtl="0" eaLnBrk="1" latinLnBrk="0" hangingPunct="1">
              <a:spcBef>
                <a:spcPts val="286"/>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8pPr>
            <a:lvl9pPr marL="2387576"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9pPr>
            <a:extLst/>
          </a:lstStyle>
          <a:p>
            <a:r>
              <a:rPr lang="en-US" sz="3200" smtClean="0">
                <a:latin typeface="Cambria" panose="02040503050406030204" pitchFamily="18" charset="0"/>
              </a:rPr>
              <a:t>Professional support program</a:t>
            </a:r>
          </a:p>
          <a:p>
            <a:r>
              <a:rPr lang="en-US" sz="3200" smtClean="0">
                <a:latin typeface="Cambria" panose="02040503050406030204" pitchFamily="18" charset="0"/>
              </a:rPr>
              <a:t>Webinars</a:t>
            </a:r>
          </a:p>
          <a:p>
            <a:r>
              <a:rPr lang="en-US" sz="3200" smtClean="0">
                <a:latin typeface="Cambria" panose="02040503050406030204" pitchFamily="18" charset="0"/>
              </a:rPr>
              <a:t>Foreign Language Website of the Year</a:t>
            </a:r>
          </a:p>
          <a:p>
            <a:r>
              <a:rPr lang="en-US" sz="3200" smtClean="0">
                <a:latin typeface="Cambria" panose="02040503050406030204" pitchFamily="18" charset="0"/>
              </a:rPr>
              <a:t>Publication archives</a:t>
            </a:r>
          </a:p>
          <a:p>
            <a:r>
              <a:rPr lang="en-US" sz="3200" smtClean="0">
                <a:latin typeface="Cambria" panose="02040503050406030204" pitchFamily="18" charset="0"/>
              </a:rPr>
              <a:t>Parents as Language Partners page</a:t>
            </a:r>
          </a:p>
          <a:p>
            <a:r>
              <a:rPr lang="en-US" sz="3200" smtClean="0">
                <a:latin typeface="Cambria" panose="02040503050406030204" pitchFamily="18" charset="0"/>
              </a:rPr>
              <a:t>Student recognition certificates</a:t>
            </a:r>
          </a:p>
          <a:p>
            <a:r>
              <a:rPr lang="en-US" sz="3200" smtClean="0">
                <a:latin typeface="Cambria" panose="02040503050406030204" pitchFamily="18" charset="0"/>
              </a:rPr>
              <a:t>Listserv archives (Members and Job Placement)</a:t>
            </a:r>
            <a:endParaRPr lang="en-US" sz="3200" dirty="0">
              <a:latin typeface="Cambria" panose="02040503050406030204" pitchFamily="18" charset="0"/>
            </a:endParaRPr>
          </a:p>
        </p:txBody>
      </p:sp>
      <p:pic>
        <p:nvPicPr>
          <p:cNvPr id="8" name="Shape 247"/>
          <p:cNvPicPr preferRelativeResize="0"/>
          <p:nvPr/>
        </p:nvPicPr>
        <p:blipFill rotWithShape="1">
          <a:blip r:embed="rId5"/>
          <a:srcRect l="2025" t="54630"/>
          <a:stretch/>
        </p:blipFill>
        <p:spPr>
          <a:xfrm>
            <a:off x="969296" y="2661920"/>
            <a:ext cx="8509984" cy="2651760"/>
          </a:xfrm>
          <a:prstGeom prst="rect">
            <a:avLst/>
          </a:prstGeom>
        </p:spPr>
      </p:pic>
      <p:sp>
        <p:nvSpPr>
          <p:cNvPr id="9" name="Rectangle 3"/>
          <p:cNvSpPr txBox="1">
            <a:spLocks noChangeArrowheads="1"/>
          </p:cNvSpPr>
          <p:nvPr/>
        </p:nvSpPr>
        <p:spPr>
          <a:xfrm>
            <a:off x="1107441" y="1906588"/>
            <a:ext cx="7863840" cy="4933950"/>
          </a:xfrm>
          <a:prstGeom prst="rect">
            <a:avLst/>
          </a:prstGeom>
        </p:spPr>
        <p:txBody>
          <a:bodyPr vert="horz" lIns="203198" tIns="101599" rIns="101599" bIns="50799">
            <a:normAutofit/>
          </a:bodyPr>
          <a:lstStyle>
            <a:lvl1pPr marL="294637" indent="-294637" algn="l" rtl="0" eaLnBrk="1" latinLnBrk="0" hangingPunct="1">
              <a:spcBef>
                <a:spcPts val="278"/>
              </a:spcBef>
              <a:buClr>
                <a:schemeClr val="accent1"/>
              </a:buClr>
              <a:buSzPct val="80000"/>
              <a:buFont typeface="Wingdings 2"/>
              <a:buChar char=""/>
              <a:defRPr kumimoji="0" sz="3100" kern="1200">
                <a:solidFill>
                  <a:schemeClr val="tx1"/>
                </a:solidFill>
                <a:effectLst/>
                <a:latin typeface="+mn-lt"/>
                <a:ea typeface="+mn-ea"/>
                <a:cs typeface="+mn-cs"/>
              </a:defRPr>
            </a:lvl1pPr>
            <a:lvl2pPr marL="609594" indent="-223518" algn="l" rtl="0" eaLnBrk="1" latinLnBrk="0" hangingPunct="1">
              <a:spcBef>
                <a:spcPts val="278"/>
              </a:spcBef>
              <a:buClr>
                <a:schemeClr val="accent1"/>
              </a:buClr>
              <a:buSzPct val="100000"/>
              <a:buFont typeface="Verdana"/>
              <a:buChar char="◦"/>
              <a:defRPr kumimoji="0" sz="2700" kern="1200">
                <a:solidFill>
                  <a:schemeClr val="tx1"/>
                </a:solidFill>
                <a:latin typeface="+mn-lt"/>
                <a:ea typeface="+mn-ea"/>
                <a:cs typeface="+mn-cs"/>
              </a:defRPr>
            </a:lvl2pPr>
            <a:lvl3pPr marL="873751" indent="-203198" algn="l" rtl="0" eaLnBrk="1" latinLnBrk="0" hangingPunct="1">
              <a:spcBef>
                <a:spcPts val="278"/>
              </a:spcBef>
              <a:buClr>
                <a:schemeClr val="accent2">
                  <a:tint val="85000"/>
                  <a:satMod val="285000"/>
                </a:schemeClr>
              </a:buClr>
              <a:buSzPct val="100000"/>
              <a:buFont typeface="Wingdings 2"/>
              <a:buChar char=""/>
              <a:defRPr kumimoji="0" sz="2400" kern="1200">
                <a:solidFill>
                  <a:schemeClr val="tx1"/>
                </a:solidFill>
                <a:latin typeface="+mn-lt"/>
                <a:ea typeface="+mn-ea"/>
                <a:cs typeface="+mn-cs"/>
              </a:defRPr>
            </a:lvl3pPr>
            <a:lvl4pPr marL="1137909" indent="-203198" algn="l" rtl="0" eaLnBrk="1" latinLnBrk="0" hangingPunct="1">
              <a:spcBef>
                <a:spcPts val="256"/>
              </a:spcBef>
              <a:buClr>
                <a:schemeClr val="accent2">
                  <a:tint val="85000"/>
                  <a:satMod val="285000"/>
                </a:schemeClr>
              </a:buClr>
              <a:buSzPct val="112000"/>
              <a:buFont typeface="Verdana"/>
              <a:buChar char="◦"/>
              <a:defRPr kumimoji="0" sz="2100" kern="1200">
                <a:solidFill>
                  <a:schemeClr val="tx1"/>
                </a:solidFill>
                <a:latin typeface="+mn-lt"/>
                <a:ea typeface="+mn-ea"/>
                <a:cs typeface="+mn-cs"/>
              </a:defRPr>
            </a:lvl4pPr>
            <a:lvl5pPr marL="1422386" indent="-203198" algn="l" rtl="0" eaLnBrk="1" latinLnBrk="0" hangingPunct="1">
              <a:spcBef>
                <a:spcPts val="278"/>
              </a:spcBef>
              <a:buClr>
                <a:schemeClr val="accent3">
                  <a:tint val="85000"/>
                  <a:satMod val="275000"/>
                </a:schemeClr>
              </a:buClr>
              <a:buSzPct val="100000"/>
              <a:buFont typeface="Wingdings 2"/>
              <a:buChar char=""/>
              <a:defRPr kumimoji="0" sz="2000" kern="1200">
                <a:solidFill>
                  <a:schemeClr val="tx1"/>
                </a:solidFill>
                <a:latin typeface="+mn-lt"/>
                <a:ea typeface="+mn-ea"/>
                <a:cs typeface="+mn-cs"/>
              </a:defRPr>
            </a:lvl5pPr>
            <a:lvl6pPr marL="1656063" indent="-203198" algn="l" rtl="0" eaLnBrk="1" latinLnBrk="0" hangingPunct="1">
              <a:spcBef>
                <a:spcPts val="278"/>
              </a:spcBef>
              <a:buClr>
                <a:schemeClr val="accent3">
                  <a:tint val="85000"/>
                  <a:satMod val="275000"/>
                </a:schemeClr>
              </a:buClr>
              <a:buSzPct val="100000"/>
              <a:buFont typeface="Verdana"/>
              <a:buChar char="◦"/>
              <a:defRPr kumimoji="0" sz="1900" kern="1200" baseline="0">
                <a:solidFill>
                  <a:schemeClr val="tx1"/>
                </a:solidFill>
                <a:latin typeface="+mn-lt"/>
                <a:ea typeface="+mn-ea"/>
                <a:cs typeface="+mn-cs"/>
              </a:defRPr>
            </a:lvl6pPr>
            <a:lvl7pPr marL="1889741"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7pPr>
            <a:lvl8pPr marL="2133579" indent="-203198" algn="l" rtl="0" eaLnBrk="1" latinLnBrk="0" hangingPunct="1">
              <a:spcBef>
                <a:spcPts val="286"/>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8pPr>
            <a:lvl9pPr marL="2387576" indent="-203198" algn="l" rtl="0" eaLnBrk="1" latinLnBrk="0" hangingPunct="1">
              <a:spcBef>
                <a:spcPts val="283"/>
              </a:spcBef>
              <a:buClr>
                <a:schemeClr val="accent3">
                  <a:tint val="85000"/>
                  <a:satMod val="275000"/>
                </a:schemeClr>
              </a:buClr>
              <a:buSzPct val="100000"/>
              <a:buFont typeface="Wingdings 2"/>
              <a:buChar char=""/>
              <a:defRPr kumimoji="0" sz="1700" kern="1200">
                <a:solidFill>
                  <a:schemeClr val="tx1"/>
                </a:solidFill>
                <a:latin typeface="+mn-lt"/>
                <a:ea typeface="+mn-ea"/>
                <a:cs typeface="+mn-cs"/>
              </a:defRPr>
            </a:lvl9pPr>
            <a:extLst/>
          </a:lstStyle>
          <a:p>
            <a:r>
              <a:rPr lang="en-US" sz="3200" smtClean="0">
                <a:latin typeface="Cambria" panose="02040503050406030204" pitchFamily="18" charset="0"/>
              </a:rPr>
              <a:t>Conference information</a:t>
            </a:r>
          </a:p>
          <a:p>
            <a:r>
              <a:rPr lang="en-US" sz="3200" smtClean="0">
                <a:latin typeface="Cambria" panose="02040503050406030204" pitchFamily="18" charset="0"/>
              </a:rPr>
              <a:t>Awards, scholarships, and grants</a:t>
            </a:r>
          </a:p>
          <a:p>
            <a:r>
              <a:rPr lang="en-US" sz="3200" smtClean="0">
                <a:latin typeface="Cambria" panose="02040503050406030204" pitchFamily="18" charset="0"/>
              </a:rPr>
              <a:t>Information for administrators</a:t>
            </a:r>
          </a:p>
          <a:p>
            <a:r>
              <a:rPr lang="en-US" sz="3200" smtClean="0">
                <a:latin typeface="Cambria" panose="02040503050406030204" pitchFamily="18" charset="0"/>
              </a:rPr>
              <a:t>Podcasting/Videocasting via iTunes</a:t>
            </a:r>
          </a:p>
          <a:p>
            <a:r>
              <a:rPr lang="en-US" sz="3200" smtClean="0">
                <a:latin typeface="Cambria" panose="02040503050406030204" pitchFamily="18" charset="0"/>
              </a:rPr>
              <a:t>FLES</a:t>
            </a:r>
          </a:p>
          <a:p>
            <a:r>
              <a:rPr lang="en-US" sz="3200" smtClean="0">
                <a:latin typeface="Cambria" panose="02040503050406030204" pitchFamily="18" charset="0"/>
              </a:rPr>
              <a:t>Merchandise</a:t>
            </a:r>
          </a:p>
          <a:p>
            <a:r>
              <a:rPr lang="en-US" sz="3200" smtClean="0">
                <a:latin typeface="Cambria" panose="02040503050406030204" pitchFamily="18" charset="0"/>
              </a:rPr>
              <a:t>Job placement assistance</a:t>
            </a:r>
          </a:p>
          <a:p>
            <a:r>
              <a:rPr lang="en-US" sz="3200" smtClean="0">
                <a:latin typeface="Cambria" panose="02040503050406030204" pitchFamily="18" charset="0"/>
              </a:rPr>
              <a:t>And much, much, more! </a:t>
            </a:r>
            <a:endParaRPr lang="en-US" sz="3200" dirty="0">
              <a:latin typeface="Cambria" panose="02040503050406030204" pitchFamily="18" charset="0"/>
            </a:endParaRPr>
          </a:p>
        </p:txBody>
      </p:sp>
      <p:pic>
        <p:nvPicPr>
          <p:cNvPr id="10" name="Picture 3"/>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93745" y="3178735"/>
            <a:ext cx="1891231" cy="189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760287" y="4761633"/>
            <a:ext cx="1891231" cy="189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5"/>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760286" y="1940852"/>
            <a:ext cx="1891231" cy="189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025843" y="4853829"/>
            <a:ext cx="2359311" cy="179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100920" y="1860868"/>
            <a:ext cx="1872320" cy="1872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492693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1" nodeType="clickEffect">
                                  <p:stCondLst>
                                    <p:cond delay="0"/>
                                  </p:stCondLst>
                                  <p:childTnLst>
                                    <p:anim calcmode="lin" valueType="num">
                                      <p:cBhvr>
                                        <p:cTn id="13" dur="500"/>
                                        <p:tgtEl>
                                          <p:spTgt spid="7171"/>
                                        </p:tgtEl>
                                        <p:attrNameLst>
                                          <p:attrName>ppt_w</p:attrName>
                                        </p:attrNameLst>
                                      </p:cBhvr>
                                      <p:tavLst>
                                        <p:tav tm="0">
                                          <p:val>
                                            <p:strVal val="ppt_w"/>
                                          </p:val>
                                        </p:tav>
                                        <p:tav tm="100000">
                                          <p:val>
                                            <p:fltVal val="0"/>
                                          </p:val>
                                        </p:tav>
                                      </p:tavLst>
                                    </p:anim>
                                    <p:anim calcmode="lin" valueType="num">
                                      <p:cBhvr>
                                        <p:cTn id="14" dur="500"/>
                                        <p:tgtEl>
                                          <p:spTgt spid="7171"/>
                                        </p:tgtEl>
                                        <p:attrNameLst>
                                          <p:attrName>ppt_h</p:attrName>
                                        </p:attrNameLst>
                                      </p:cBhvr>
                                      <p:tavLst>
                                        <p:tav tm="0">
                                          <p:val>
                                            <p:strVal val="ppt_h"/>
                                          </p:val>
                                        </p:tav>
                                        <p:tav tm="100000">
                                          <p:val>
                                            <p:fltVal val="0"/>
                                          </p:val>
                                        </p:tav>
                                      </p:tavLst>
                                    </p:anim>
                                    <p:animEffect transition="out" filter="fade">
                                      <p:cBhvr>
                                        <p:cTn id="15" dur="500"/>
                                        <p:tgtEl>
                                          <p:spTgt spid="7171"/>
                                        </p:tgtEl>
                                      </p:cBhvr>
                                    </p:animEffect>
                                    <p:set>
                                      <p:cBhvr>
                                        <p:cTn id="16" dur="1" fill="hold">
                                          <p:stCondLst>
                                            <p:cond delay="499"/>
                                          </p:stCondLst>
                                        </p:cTn>
                                        <p:tgtEl>
                                          <p:spTgt spid="7171"/>
                                        </p:tgtEl>
                                        <p:attrNameLst>
                                          <p:attrName>style.visibility</p:attrName>
                                        </p:attrNameLst>
                                      </p:cBhvr>
                                      <p:to>
                                        <p:strVal val="hidden"/>
                                      </p:to>
                                    </p:set>
                                  </p:childTnLst>
                                </p:cTn>
                              </p:par>
                              <p:par>
                                <p:cTn id="17" presetID="53" presetClass="exit" presetSubtype="32" fill="hold" nodeType="withEffect">
                                  <p:stCondLst>
                                    <p:cond delay="0"/>
                                  </p:stCondLst>
                                  <p:childTnLst>
                                    <p:anim calcmode="lin" valueType="num">
                                      <p:cBhvr>
                                        <p:cTn id="18" dur="500"/>
                                        <p:tgtEl>
                                          <p:spTgt spid="6"/>
                                        </p:tgtEl>
                                        <p:attrNameLst>
                                          <p:attrName>ppt_w</p:attrName>
                                        </p:attrNameLst>
                                      </p:cBhvr>
                                      <p:tavLst>
                                        <p:tav tm="0">
                                          <p:val>
                                            <p:strVal val="ppt_w"/>
                                          </p:val>
                                        </p:tav>
                                        <p:tav tm="100000">
                                          <p:val>
                                            <p:fltVal val="0"/>
                                          </p:val>
                                        </p:tav>
                                      </p:tavLst>
                                    </p:anim>
                                    <p:anim calcmode="lin" valueType="num">
                                      <p:cBhvr>
                                        <p:cTn id="19" dur="500"/>
                                        <p:tgtEl>
                                          <p:spTgt spid="6"/>
                                        </p:tgtEl>
                                        <p:attrNameLst>
                                          <p:attrName>ppt_h</p:attrName>
                                        </p:attrNameLst>
                                      </p:cBhvr>
                                      <p:tavLst>
                                        <p:tav tm="0">
                                          <p:val>
                                            <p:strVal val="ppt_h"/>
                                          </p:val>
                                        </p:tav>
                                        <p:tav tm="100000">
                                          <p:val>
                                            <p:fltVal val="0"/>
                                          </p:val>
                                        </p:tav>
                                      </p:tavLst>
                                    </p:anim>
                                    <p:animEffect transition="out" filter="fade">
                                      <p:cBhvr>
                                        <p:cTn id="20" dur="500"/>
                                        <p:tgtEl>
                                          <p:spTgt spid="6"/>
                                        </p:tgtEl>
                                      </p:cBhvr>
                                    </p:animEffect>
                                    <p:set>
                                      <p:cBhvr>
                                        <p:cTn id="21" dur="1" fill="hold">
                                          <p:stCondLst>
                                            <p:cond delay="499"/>
                                          </p:stCondLst>
                                        </p:cTn>
                                        <p:tgtEl>
                                          <p:spTgt spid="6"/>
                                        </p:tgtEl>
                                        <p:attrNameLst>
                                          <p:attrName>style.visibility</p:attrName>
                                        </p:attrNameLst>
                                      </p:cBhvr>
                                      <p:to>
                                        <p:strVal val="hidden"/>
                                      </p:to>
                                    </p:set>
                                  </p:childTnLst>
                                </p:cTn>
                              </p:par>
                            </p:childTnLst>
                          </p:cTn>
                        </p:par>
                        <p:par>
                          <p:cTn id="22" fill="hold">
                            <p:stCondLst>
                              <p:cond delay="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xit" presetSubtype="32" fill="hold" grpId="1" nodeType="clickEffect">
                                  <p:stCondLst>
                                    <p:cond delay="0"/>
                                  </p:stCondLst>
                                  <p:childTnLst>
                                    <p:anim calcmode="lin" valueType="num">
                                      <p:cBhvr>
                                        <p:cTn id="31" dur="500"/>
                                        <p:tgtEl>
                                          <p:spTgt spid="7"/>
                                        </p:tgtEl>
                                        <p:attrNameLst>
                                          <p:attrName>ppt_w</p:attrName>
                                        </p:attrNameLst>
                                      </p:cBhvr>
                                      <p:tavLst>
                                        <p:tav tm="0">
                                          <p:val>
                                            <p:strVal val="ppt_w"/>
                                          </p:val>
                                        </p:tav>
                                        <p:tav tm="100000">
                                          <p:val>
                                            <p:fltVal val="0"/>
                                          </p:val>
                                        </p:tav>
                                      </p:tavLst>
                                    </p:anim>
                                    <p:anim calcmode="lin" valueType="num">
                                      <p:cBhvr>
                                        <p:cTn id="32" dur="500"/>
                                        <p:tgtEl>
                                          <p:spTgt spid="7"/>
                                        </p:tgtEl>
                                        <p:attrNameLst>
                                          <p:attrName>ppt_h</p:attrName>
                                        </p:attrNameLst>
                                      </p:cBhvr>
                                      <p:tavLst>
                                        <p:tav tm="0">
                                          <p:val>
                                            <p:strVal val="ppt_h"/>
                                          </p:val>
                                        </p:tav>
                                        <p:tav tm="100000">
                                          <p:val>
                                            <p:fltVal val="0"/>
                                          </p:val>
                                        </p:tav>
                                      </p:tavLst>
                                    </p:anim>
                                    <p:animEffect transition="out" filter="fade">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childTnLst>
                          </p:cTn>
                        </p:par>
                        <p:par>
                          <p:cTn id="35" fill="hold">
                            <p:stCondLst>
                              <p:cond delay="500"/>
                            </p:stCondLst>
                            <p:childTnLst>
                              <p:par>
                                <p:cTn id="36" presetID="53" presetClass="entr" presetSubtype="1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xit" presetSubtype="32" fill="hold" nodeType="clickEffect">
                                  <p:stCondLst>
                                    <p:cond delay="0"/>
                                  </p:stCondLst>
                                  <p:childTnLst>
                                    <p:anim calcmode="lin" valueType="num">
                                      <p:cBhvr>
                                        <p:cTn id="44" dur="500"/>
                                        <p:tgtEl>
                                          <p:spTgt spid="8"/>
                                        </p:tgtEl>
                                        <p:attrNameLst>
                                          <p:attrName>ppt_w</p:attrName>
                                        </p:attrNameLst>
                                      </p:cBhvr>
                                      <p:tavLst>
                                        <p:tav tm="0">
                                          <p:val>
                                            <p:strVal val="ppt_w"/>
                                          </p:val>
                                        </p:tav>
                                        <p:tav tm="100000">
                                          <p:val>
                                            <p:fltVal val="0"/>
                                          </p:val>
                                        </p:tav>
                                      </p:tavLst>
                                    </p:anim>
                                    <p:anim calcmode="lin" valueType="num">
                                      <p:cBhvr>
                                        <p:cTn id="45" dur="500"/>
                                        <p:tgtEl>
                                          <p:spTgt spid="8"/>
                                        </p:tgtEl>
                                        <p:attrNameLst>
                                          <p:attrName>ppt_h</p:attrName>
                                        </p:attrNameLst>
                                      </p:cBhvr>
                                      <p:tavLst>
                                        <p:tav tm="0">
                                          <p:val>
                                            <p:strVal val="ppt_h"/>
                                          </p:val>
                                        </p:tav>
                                        <p:tav tm="100000">
                                          <p:val>
                                            <p:fltVal val="0"/>
                                          </p:val>
                                        </p:tav>
                                      </p:tavLst>
                                    </p:anim>
                                    <p:animEffect transition="out" filter="fade">
                                      <p:cBhvr>
                                        <p:cTn id="46" dur="500"/>
                                        <p:tgtEl>
                                          <p:spTgt spid="8"/>
                                        </p:tgtEl>
                                      </p:cBhvr>
                                    </p:animEffect>
                                    <p:set>
                                      <p:cBhvr>
                                        <p:cTn id="47" dur="1" fill="hold">
                                          <p:stCondLst>
                                            <p:cond delay="499"/>
                                          </p:stCondLst>
                                        </p:cTn>
                                        <p:tgtEl>
                                          <p:spTgt spid="8"/>
                                        </p:tgtEl>
                                        <p:attrNameLst>
                                          <p:attrName>style.visibility</p:attrName>
                                        </p:attrNameLst>
                                      </p:cBhvr>
                                      <p:to>
                                        <p:strVal val="hidden"/>
                                      </p:to>
                                    </p:set>
                                  </p:childTnLst>
                                </p:cTn>
                              </p:par>
                            </p:childTnLst>
                          </p:cTn>
                        </p:par>
                        <p:par>
                          <p:cTn id="48" fill="hold">
                            <p:stCondLst>
                              <p:cond delay="500"/>
                            </p:stCondLst>
                            <p:childTnLst>
                              <p:par>
                                <p:cTn id="49" presetID="53" presetClass="entr" presetSubtype="16"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500" fill="hold"/>
                                        <p:tgtEl>
                                          <p:spTgt spid="9"/>
                                        </p:tgtEl>
                                        <p:attrNameLst>
                                          <p:attrName>ppt_w</p:attrName>
                                        </p:attrNameLst>
                                      </p:cBhvr>
                                      <p:tavLst>
                                        <p:tav tm="0">
                                          <p:val>
                                            <p:fltVal val="0"/>
                                          </p:val>
                                        </p:tav>
                                        <p:tav tm="100000">
                                          <p:val>
                                            <p:strVal val="#ppt_w"/>
                                          </p:val>
                                        </p:tav>
                                      </p:tavLst>
                                    </p:anim>
                                    <p:anim calcmode="lin" valueType="num">
                                      <p:cBhvr>
                                        <p:cTn id="52" dur="500" fill="hold"/>
                                        <p:tgtEl>
                                          <p:spTgt spid="9"/>
                                        </p:tgtEl>
                                        <p:attrNameLst>
                                          <p:attrName>ppt_h</p:attrName>
                                        </p:attrNameLst>
                                      </p:cBhvr>
                                      <p:tavLst>
                                        <p:tav tm="0">
                                          <p:val>
                                            <p:fltVal val="0"/>
                                          </p:val>
                                        </p:tav>
                                        <p:tav tm="100000">
                                          <p:val>
                                            <p:strVal val="#ppt_h"/>
                                          </p:val>
                                        </p:tav>
                                      </p:tavLst>
                                    </p:anim>
                                    <p:animEffect transition="in" filter="fade">
                                      <p:cBhvr>
                                        <p:cTn id="53" dur="500"/>
                                        <p:tgtEl>
                                          <p:spTgt spid="9"/>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xit" presetSubtype="32" fill="hold" grpId="1" nodeType="clickEffect">
                                  <p:stCondLst>
                                    <p:cond delay="0"/>
                                  </p:stCondLst>
                                  <p:childTnLst>
                                    <p:anim calcmode="lin" valueType="num">
                                      <p:cBhvr>
                                        <p:cTn id="57" dur="500"/>
                                        <p:tgtEl>
                                          <p:spTgt spid="9"/>
                                        </p:tgtEl>
                                        <p:attrNameLst>
                                          <p:attrName>ppt_w</p:attrName>
                                        </p:attrNameLst>
                                      </p:cBhvr>
                                      <p:tavLst>
                                        <p:tav tm="0">
                                          <p:val>
                                            <p:strVal val="ppt_w"/>
                                          </p:val>
                                        </p:tav>
                                        <p:tav tm="100000">
                                          <p:val>
                                            <p:fltVal val="0"/>
                                          </p:val>
                                        </p:tav>
                                      </p:tavLst>
                                    </p:anim>
                                    <p:anim calcmode="lin" valueType="num">
                                      <p:cBhvr>
                                        <p:cTn id="58" dur="500"/>
                                        <p:tgtEl>
                                          <p:spTgt spid="9"/>
                                        </p:tgtEl>
                                        <p:attrNameLst>
                                          <p:attrName>ppt_h</p:attrName>
                                        </p:attrNameLst>
                                      </p:cBhvr>
                                      <p:tavLst>
                                        <p:tav tm="0">
                                          <p:val>
                                            <p:strVal val="ppt_h"/>
                                          </p:val>
                                        </p:tav>
                                        <p:tav tm="100000">
                                          <p:val>
                                            <p:fltVal val="0"/>
                                          </p:val>
                                        </p:tav>
                                      </p:tavLst>
                                    </p:anim>
                                    <p:animEffect transition="out" filter="fade">
                                      <p:cBhvr>
                                        <p:cTn id="59" dur="500"/>
                                        <p:tgtEl>
                                          <p:spTgt spid="9"/>
                                        </p:tgtEl>
                                      </p:cBhvr>
                                    </p:animEffect>
                                    <p:set>
                                      <p:cBhvr>
                                        <p:cTn id="60" dur="1" fill="hold">
                                          <p:stCondLst>
                                            <p:cond delay="499"/>
                                          </p:stCondLst>
                                        </p:cTn>
                                        <p:tgtEl>
                                          <p:spTgt spid="9"/>
                                        </p:tgtEl>
                                        <p:attrNameLst>
                                          <p:attrName>style.visibility</p:attrName>
                                        </p:attrNameLst>
                                      </p:cBhvr>
                                      <p:to>
                                        <p:strVal val="hidden"/>
                                      </p:to>
                                    </p:set>
                                  </p:childTnLst>
                                </p:cTn>
                              </p:par>
                            </p:childTnLst>
                          </p:cTn>
                        </p:par>
                        <p:par>
                          <p:cTn id="61" fill="hold">
                            <p:stCondLst>
                              <p:cond delay="500"/>
                            </p:stCondLst>
                            <p:childTnLst>
                              <p:par>
                                <p:cTn id="62" presetID="2" presetClass="entr" presetSubtype="2"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500" fill="hold"/>
                                        <p:tgtEl>
                                          <p:spTgt spid="11"/>
                                        </p:tgtEl>
                                        <p:attrNameLst>
                                          <p:attrName>ppt_x</p:attrName>
                                        </p:attrNameLst>
                                      </p:cBhvr>
                                      <p:tavLst>
                                        <p:tav tm="0">
                                          <p:val>
                                            <p:strVal val="1+#ppt_w/2"/>
                                          </p:val>
                                        </p:tav>
                                        <p:tav tm="100000">
                                          <p:val>
                                            <p:strVal val="#ppt_x"/>
                                          </p:val>
                                        </p:tav>
                                      </p:tavLst>
                                    </p:anim>
                                    <p:anim calcmode="lin" valueType="num">
                                      <p:cBhvr additive="base">
                                        <p:cTn id="65" dur="500" fill="hold"/>
                                        <p:tgtEl>
                                          <p:spTgt spid="11"/>
                                        </p:tgtEl>
                                        <p:attrNameLst>
                                          <p:attrName>ppt_y</p:attrName>
                                        </p:attrNameLst>
                                      </p:cBhvr>
                                      <p:tavLst>
                                        <p:tav tm="0">
                                          <p:val>
                                            <p:strVal val="#ppt_y"/>
                                          </p:val>
                                        </p:tav>
                                        <p:tav tm="100000">
                                          <p:val>
                                            <p:strVal val="#ppt_y"/>
                                          </p:val>
                                        </p:tav>
                                      </p:tavLst>
                                    </p:anim>
                                  </p:childTnLst>
                                </p:cTn>
                              </p:par>
                            </p:childTnLst>
                          </p:cTn>
                        </p:par>
                        <p:par>
                          <p:cTn id="66" fill="hold">
                            <p:stCondLst>
                              <p:cond delay="1000"/>
                            </p:stCondLst>
                            <p:childTnLst>
                              <p:par>
                                <p:cTn id="67" presetID="2" presetClass="entr" presetSubtype="2"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1+#ppt_w/2"/>
                                          </p:val>
                                        </p:tav>
                                        <p:tav tm="100000">
                                          <p:val>
                                            <p:strVal val="#ppt_x"/>
                                          </p:val>
                                        </p:tav>
                                      </p:tavLst>
                                    </p:anim>
                                    <p:anim calcmode="lin" valueType="num">
                                      <p:cBhvr additive="base">
                                        <p:cTn id="70" dur="500" fill="hold"/>
                                        <p:tgtEl>
                                          <p:spTgt spid="12"/>
                                        </p:tgtEl>
                                        <p:attrNameLst>
                                          <p:attrName>ppt_y</p:attrName>
                                        </p:attrNameLst>
                                      </p:cBhvr>
                                      <p:tavLst>
                                        <p:tav tm="0">
                                          <p:val>
                                            <p:strVal val="#ppt_y"/>
                                          </p:val>
                                        </p:tav>
                                        <p:tav tm="100000">
                                          <p:val>
                                            <p:strVal val="#ppt_y"/>
                                          </p:val>
                                        </p:tav>
                                      </p:tavLst>
                                    </p:anim>
                                  </p:childTnLst>
                                </p:cTn>
                              </p:par>
                            </p:childTnLst>
                          </p:cTn>
                        </p:par>
                        <p:par>
                          <p:cTn id="71" fill="hold">
                            <p:stCondLst>
                              <p:cond delay="1500"/>
                            </p:stCondLst>
                            <p:childTnLst>
                              <p:par>
                                <p:cTn id="72" presetID="2" presetClass="entr" presetSubtype="8" fill="hold" nodeType="after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fill="hold"/>
                                        <p:tgtEl>
                                          <p:spTgt spid="13"/>
                                        </p:tgtEl>
                                        <p:attrNameLst>
                                          <p:attrName>ppt_x</p:attrName>
                                        </p:attrNameLst>
                                      </p:cBhvr>
                                      <p:tavLst>
                                        <p:tav tm="0">
                                          <p:val>
                                            <p:strVal val="0-#ppt_w/2"/>
                                          </p:val>
                                        </p:tav>
                                        <p:tav tm="100000">
                                          <p:val>
                                            <p:strVal val="#ppt_x"/>
                                          </p:val>
                                        </p:tav>
                                      </p:tavLst>
                                    </p:anim>
                                    <p:anim calcmode="lin" valueType="num">
                                      <p:cBhvr additive="base">
                                        <p:cTn id="75" dur="500" fill="hold"/>
                                        <p:tgtEl>
                                          <p:spTgt spid="13"/>
                                        </p:tgtEl>
                                        <p:attrNameLst>
                                          <p:attrName>ppt_y</p:attrName>
                                        </p:attrNameLst>
                                      </p:cBhvr>
                                      <p:tavLst>
                                        <p:tav tm="0">
                                          <p:val>
                                            <p:strVal val="#ppt_y"/>
                                          </p:val>
                                        </p:tav>
                                        <p:tav tm="100000">
                                          <p:val>
                                            <p:strVal val="#ppt_y"/>
                                          </p:val>
                                        </p:tav>
                                      </p:tavLst>
                                    </p:anim>
                                  </p:childTnLst>
                                </p:cTn>
                              </p:par>
                            </p:childTnLst>
                          </p:cTn>
                        </p:par>
                        <p:par>
                          <p:cTn id="76" fill="hold">
                            <p:stCondLst>
                              <p:cond delay="2000"/>
                            </p:stCondLst>
                            <p:childTnLst>
                              <p:par>
                                <p:cTn id="77" presetID="2" presetClass="entr" presetSubtype="8"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0-#ppt_w/2"/>
                                          </p:val>
                                        </p:tav>
                                        <p:tav tm="100000">
                                          <p:val>
                                            <p:strVal val="#ppt_x"/>
                                          </p:val>
                                        </p:tav>
                                      </p:tavLst>
                                    </p:anim>
                                    <p:anim calcmode="lin" valueType="num">
                                      <p:cBhvr additive="base">
                                        <p:cTn id="80" dur="500" fill="hold"/>
                                        <p:tgtEl>
                                          <p:spTgt spid="14"/>
                                        </p:tgtEl>
                                        <p:attrNameLst>
                                          <p:attrName>ppt_y</p:attrName>
                                        </p:attrNameLst>
                                      </p:cBhvr>
                                      <p:tavLst>
                                        <p:tav tm="0">
                                          <p:val>
                                            <p:strVal val="#ppt_y"/>
                                          </p:val>
                                        </p:tav>
                                        <p:tav tm="100000">
                                          <p:val>
                                            <p:strVal val="#ppt_y"/>
                                          </p:val>
                                        </p:tav>
                                      </p:tavLst>
                                    </p:anim>
                                  </p:childTnLst>
                                </p:cTn>
                              </p:par>
                            </p:childTnLst>
                          </p:cTn>
                        </p:par>
                        <p:par>
                          <p:cTn id="81" fill="hold">
                            <p:stCondLst>
                              <p:cond delay="2500"/>
                            </p:stCondLst>
                            <p:childTnLst>
                              <p:par>
                                <p:cTn id="82" presetID="2" presetClass="entr" presetSubtype="4" fill="hold" nodeType="after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additive="base">
                                        <p:cTn id="84" dur="500" fill="hold"/>
                                        <p:tgtEl>
                                          <p:spTgt spid="10"/>
                                        </p:tgtEl>
                                        <p:attrNameLst>
                                          <p:attrName>ppt_x</p:attrName>
                                        </p:attrNameLst>
                                      </p:cBhvr>
                                      <p:tavLst>
                                        <p:tav tm="0">
                                          <p:val>
                                            <p:strVal val="#ppt_x"/>
                                          </p:val>
                                        </p:tav>
                                        <p:tav tm="100000">
                                          <p:val>
                                            <p:strVal val="#ppt_x"/>
                                          </p:val>
                                        </p:tav>
                                      </p:tavLst>
                                    </p:anim>
                                    <p:anim calcmode="lin" valueType="num">
                                      <p:cBhvr additive="base">
                                        <p:cTn id="8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1"/>
      <p:bldP spid="7" grpId="0"/>
      <p:bldP spid="7" grpId="1"/>
      <p:bldP spid="9" grpId="0"/>
      <p:bldP spid="9" grpId="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513</TotalTime>
  <Words>926</Words>
  <Application>Microsoft Macintosh PowerPoint</Application>
  <PresentationFormat>Custom</PresentationFormat>
  <Paragraphs>169</Paragraphs>
  <Slides>20</Slides>
  <Notes>20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Aspect</vt:lpstr>
      <vt:lpstr>PowerPoint Presentation</vt:lpstr>
      <vt:lpstr>Conference Schedule</vt:lpstr>
      <vt:lpstr>NYSAFLT Rochester Regional Planning Committee</vt:lpstr>
      <vt:lpstr>Regional Planning Committee</vt:lpstr>
      <vt:lpstr>WNY Regional Directors</vt:lpstr>
      <vt:lpstr>Executive Committee 2015</vt:lpstr>
      <vt:lpstr>NYSAFLT Headquarters Staff</vt:lpstr>
      <vt:lpstr>PowerPoint Presentation</vt:lpstr>
      <vt:lpstr>It’s all @ NYSAFLT.org</vt:lpstr>
      <vt:lpstr>2014 Vito Marcello Fund An Idea Grant Winner</vt:lpstr>
      <vt:lpstr>Local winners</vt:lpstr>
      <vt:lpstr>Membership – Best deal around!</vt:lpstr>
      <vt:lpstr>Vendors &amp; Exhibitors</vt:lpstr>
      <vt:lpstr>Raffles</vt:lpstr>
      <vt:lpstr>Handouts &amp; materials</vt:lpstr>
      <vt:lpstr>www.nysafltrochester.wikispaces.com</vt:lpstr>
      <vt:lpstr>Workshop feedback</vt:lpstr>
      <vt:lpstr>Conference evaluation</vt:lpstr>
      <vt:lpstr>2015 Friend of Foreign Language Award</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Candace Black</dc:creator>
  <cp:lastModifiedBy>Candace Black</cp:lastModifiedBy>
  <cp:revision>58</cp:revision>
  <dcterms:modified xsi:type="dcterms:W3CDTF">2015-03-07T02:13:50Z</dcterms:modified>
</cp:coreProperties>
</file>